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2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4AB3-FA9D-7D4E-AF7E-5097C78DF1CB}" type="datetimeFigureOut">
              <a:rPr lang="en-US" smtClean="0"/>
              <a:t>17-03-13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0F59-EF9E-3645-9FB6-B75473B1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8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4AB3-FA9D-7D4E-AF7E-5097C78DF1CB}" type="datetimeFigureOut">
              <a:rPr lang="en-US" smtClean="0"/>
              <a:t>17-03-13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0F59-EF9E-3645-9FB6-B75473B1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8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4AB3-FA9D-7D4E-AF7E-5097C78DF1CB}" type="datetimeFigureOut">
              <a:rPr lang="en-US" smtClean="0"/>
              <a:t>17-03-13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0F59-EF9E-3645-9FB6-B75473B1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2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4AB3-FA9D-7D4E-AF7E-5097C78DF1CB}" type="datetimeFigureOut">
              <a:rPr lang="en-US" smtClean="0"/>
              <a:t>17-03-13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0F59-EF9E-3645-9FB6-B75473B1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9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4AB3-FA9D-7D4E-AF7E-5097C78DF1CB}" type="datetimeFigureOut">
              <a:rPr lang="en-US" smtClean="0"/>
              <a:t>17-03-13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0F59-EF9E-3645-9FB6-B75473B1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3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4AB3-FA9D-7D4E-AF7E-5097C78DF1CB}" type="datetimeFigureOut">
              <a:rPr lang="en-US" smtClean="0"/>
              <a:t>17-03-13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0F59-EF9E-3645-9FB6-B75473B1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0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4AB3-FA9D-7D4E-AF7E-5097C78DF1CB}" type="datetimeFigureOut">
              <a:rPr lang="en-US" smtClean="0"/>
              <a:t>17-03-13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0F59-EF9E-3645-9FB6-B75473B1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8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4AB3-FA9D-7D4E-AF7E-5097C78DF1CB}" type="datetimeFigureOut">
              <a:rPr lang="en-US" smtClean="0"/>
              <a:t>17-03-13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0F59-EF9E-3645-9FB6-B75473B1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8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4AB3-FA9D-7D4E-AF7E-5097C78DF1CB}" type="datetimeFigureOut">
              <a:rPr lang="en-US" smtClean="0"/>
              <a:t>17-03-13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0F59-EF9E-3645-9FB6-B75473B1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3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4AB3-FA9D-7D4E-AF7E-5097C78DF1CB}" type="datetimeFigureOut">
              <a:rPr lang="en-US" smtClean="0"/>
              <a:t>17-03-13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0F59-EF9E-3645-9FB6-B75473B1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4AB3-FA9D-7D4E-AF7E-5097C78DF1CB}" type="datetimeFigureOut">
              <a:rPr lang="en-US" smtClean="0"/>
              <a:t>17-03-13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0F59-EF9E-3645-9FB6-B75473B1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2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84AB3-FA9D-7D4E-AF7E-5097C78DF1CB}" type="datetimeFigureOut">
              <a:rPr lang="en-US" smtClean="0"/>
              <a:t>17-03-13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00F59-EF9E-3645-9FB6-B75473B1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7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03517"/>
            <a:ext cx="6400800" cy="9413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“Birch at Hart Lake”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Zoltan</a:t>
            </a:r>
            <a:r>
              <a:rPr lang="en-US" dirty="0" smtClean="0"/>
              <a:t> </a:t>
            </a:r>
            <a:r>
              <a:rPr lang="en-US" dirty="0" err="1" smtClean="0"/>
              <a:t>Szabo</a:t>
            </a:r>
            <a:endParaRPr lang="en-US" dirty="0"/>
          </a:p>
        </p:txBody>
      </p:sp>
      <p:pic>
        <p:nvPicPr>
          <p:cNvPr id="4" name="Picture 3" descr="szabobirchathartl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22" y="144797"/>
            <a:ext cx="7162094" cy="52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37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0355" y="5855790"/>
            <a:ext cx="2336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“Venice Evening”</a:t>
            </a:r>
          </a:p>
          <a:p>
            <a:pPr algn="ctr"/>
            <a:r>
              <a:rPr lang="en-US" sz="2400" dirty="0" smtClean="0"/>
              <a:t>- J.W.S. Cox</a:t>
            </a:r>
            <a:endParaRPr lang="en-US" sz="2400" dirty="0"/>
          </a:p>
        </p:txBody>
      </p:sp>
      <p:pic>
        <p:nvPicPr>
          <p:cNvPr id="2" name="Picture 1" descr="jwscoxveniceevening9-25-12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4" y="148830"/>
            <a:ext cx="7672911" cy="554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63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0228" y="5730570"/>
            <a:ext cx="2419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“Japanese Jewel”</a:t>
            </a:r>
          </a:p>
          <a:p>
            <a:pPr algn="ctr"/>
            <a:r>
              <a:rPr lang="en-US" sz="2400" dirty="0" smtClean="0"/>
              <a:t>- Sterling Edwards</a:t>
            </a:r>
            <a:endParaRPr lang="en-US" sz="2400" dirty="0"/>
          </a:p>
        </p:txBody>
      </p:sp>
      <p:pic>
        <p:nvPicPr>
          <p:cNvPr id="2" name="Picture 1" descr="sterlingedwards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7" y="187979"/>
            <a:ext cx="8388335" cy="540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3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9354" y="5855790"/>
            <a:ext cx="2738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“The Brothers Light”</a:t>
            </a:r>
          </a:p>
          <a:p>
            <a:pPr algn="ctr"/>
            <a:r>
              <a:rPr lang="en-US" sz="2400" dirty="0" smtClean="0"/>
              <a:t>- Rex Brandt</a:t>
            </a:r>
            <a:endParaRPr lang="en-US" sz="2400" dirty="0"/>
          </a:p>
        </p:txBody>
      </p:sp>
      <p:pic>
        <p:nvPicPr>
          <p:cNvPr id="2" name="Picture 1" descr="Rex-Brandt-The-Brothers-Light18x24-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50" y="127858"/>
            <a:ext cx="7586665" cy="572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43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7248" y="4263714"/>
            <a:ext cx="2985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“Snowy Owl”</a:t>
            </a:r>
          </a:p>
          <a:p>
            <a:pPr algn="ctr"/>
            <a:r>
              <a:rPr lang="en-US" sz="2400" dirty="0" smtClean="0"/>
              <a:t>- John James Audubon</a:t>
            </a:r>
            <a:endParaRPr lang="en-US" sz="2400" dirty="0"/>
          </a:p>
        </p:txBody>
      </p:sp>
      <p:pic>
        <p:nvPicPr>
          <p:cNvPr id="2" name="Picture 1" descr="audobonsnowyow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0" y="0"/>
            <a:ext cx="4603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4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0622" y="5730570"/>
            <a:ext cx="2238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“Dream”</a:t>
            </a:r>
          </a:p>
          <a:p>
            <a:pPr algn="ctr"/>
            <a:r>
              <a:rPr lang="en-US" sz="2400" dirty="0" smtClean="0"/>
              <a:t>- Barbara </a:t>
            </a:r>
            <a:r>
              <a:rPr lang="en-US" sz="2400" dirty="0" err="1" smtClean="0"/>
              <a:t>Nechis</a:t>
            </a:r>
            <a:endParaRPr lang="en-US" sz="2400" dirty="0"/>
          </a:p>
        </p:txBody>
      </p:sp>
      <p:pic>
        <p:nvPicPr>
          <p:cNvPr id="3" name="Picture 2" descr="Barbara-Nechis-Dream4483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4" y="212546"/>
            <a:ext cx="7803267" cy="551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2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bSanMiguelAllen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0" y="352823"/>
            <a:ext cx="8098598" cy="5466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6077" y="5855790"/>
            <a:ext cx="2845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“San Miguel Allende”</a:t>
            </a:r>
          </a:p>
          <a:p>
            <a:pPr algn="ctr"/>
            <a:r>
              <a:rPr lang="en-US" sz="2400" dirty="0" smtClean="0"/>
              <a:t>- Frank Webb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91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2010" y="5855790"/>
            <a:ext cx="2813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“The Couriers”</a:t>
            </a:r>
          </a:p>
          <a:p>
            <a:pPr algn="ctr"/>
            <a:r>
              <a:rPr lang="en-US" sz="2400" dirty="0" smtClean="0"/>
              <a:t>- Frederic Remington</a:t>
            </a:r>
            <a:endParaRPr lang="en-US" sz="2400" dirty="0"/>
          </a:p>
        </p:txBody>
      </p:sp>
      <p:pic>
        <p:nvPicPr>
          <p:cNvPr id="2" name="Picture 1" descr="fremington11x15TheCouriers18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3" y="168532"/>
            <a:ext cx="7852976" cy="568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6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6058" y="5855790"/>
            <a:ext cx="3725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“Bridge and Steps, Venice”</a:t>
            </a:r>
          </a:p>
          <a:p>
            <a:pPr algn="ctr"/>
            <a:r>
              <a:rPr lang="en-US" sz="2400" dirty="0" smtClean="0"/>
              <a:t>- Maurice Brazil Prendergast</a:t>
            </a:r>
            <a:endParaRPr lang="en-US" sz="2400" dirty="0"/>
          </a:p>
        </p:txBody>
      </p:sp>
      <p:pic>
        <p:nvPicPr>
          <p:cNvPr id="2" name="Picture 1" descr="prendergast2-360x2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3" y="209959"/>
            <a:ext cx="8230592" cy="54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4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7918" y="5855790"/>
            <a:ext cx="2001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“Marin Island”</a:t>
            </a:r>
          </a:p>
          <a:p>
            <a:pPr algn="ctr"/>
            <a:r>
              <a:rPr lang="en-US" sz="2400" dirty="0" smtClean="0"/>
              <a:t>- John Marin</a:t>
            </a:r>
            <a:endParaRPr lang="en-US" sz="2400" dirty="0"/>
          </a:p>
        </p:txBody>
      </p:sp>
      <p:pic>
        <p:nvPicPr>
          <p:cNvPr id="2" name="Picture 1" descr="marinmarinisland-360x2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4" y="194052"/>
            <a:ext cx="8492606" cy="566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8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0467" y="5855790"/>
            <a:ext cx="2216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“Autumn Flight”</a:t>
            </a:r>
          </a:p>
          <a:p>
            <a:pPr algn="ctr"/>
            <a:r>
              <a:rPr lang="en-US" sz="2400" dirty="0" smtClean="0"/>
              <a:t>- Tom Lynch</a:t>
            </a:r>
            <a:endParaRPr lang="en-US" sz="2400" dirty="0"/>
          </a:p>
        </p:txBody>
      </p:sp>
      <p:pic>
        <p:nvPicPr>
          <p:cNvPr id="2" name="Picture 1" descr="lynchautumnflight-360x2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0" y="204833"/>
            <a:ext cx="8476436" cy="5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8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3442" y="5855790"/>
            <a:ext cx="4010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“Southern (Tunisian) Gardens”</a:t>
            </a:r>
          </a:p>
          <a:p>
            <a:pPr algn="ctr"/>
            <a:r>
              <a:rPr lang="en-US" sz="2400" dirty="0" smtClean="0"/>
              <a:t>- Paul Klee</a:t>
            </a:r>
            <a:endParaRPr lang="en-US" sz="2400" dirty="0"/>
          </a:p>
        </p:txBody>
      </p:sp>
      <p:pic>
        <p:nvPicPr>
          <p:cNvPr id="2" name="Picture 1" descr="klee-tunesian-garde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84" y="140055"/>
            <a:ext cx="4339495" cy="57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32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0236" y="5855790"/>
            <a:ext cx="2436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“Wing of a Roller”</a:t>
            </a:r>
          </a:p>
          <a:p>
            <a:pPr algn="ctr"/>
            <a:r>
              <a:rPr lang="en-US" sz="2400" dirty="0" smtClean="0"/>
              <a:t>- Albrecht </a:t>
            </a:r>
            <a:r>
              <a:rPr lang="en-US" sz="2400" dirty="0" err="1" smtClean="0"/>
              <a:t>D</a:t>
            </a:r>
            <a:r>
              <a:rPr lang="en-US" sz="2400" dirty="0" err="1" smtClean="0"/>
              <a:t>ürer</a:t>
            </a:r>
            <a:endParaRPr lang="en-US" sz="2400" dirty="0"/>
          </a:p>
        </p:txBody>
      </p:sp>
      <p:pic>
        <p:nvPicPr>
          <p:cNvPr id="2" name="Picture 1" descr="durer_wing300290-360x2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8" y="257756"/>
            <a:ext cx="8641751" cy="559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6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485" y="5855790"/>
            <a:ext cx="5272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“Still Life with Apples and a Green Glass”</a:t>
            </a:r>
          </a:p>
          <a:p>
            <a:pPr algn="ctr"/>
            <a:r>
              <a:rPr lang="en-US" sz="2400" dirty="0" smtClean="0"/>
              <a:t>- Charles Demuth</a:t>
            </a:r>
            <a:endParaRPr lang="en-US" sz="2400" dirty="0"/>
          </a:p>
        </p:txBody>
      </p:sp>
      <p:pic>
        <p:nvPicPr>
          <p:cNvPr id="2" name="Picture 1" descr="demuthapplesglass-360x2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61" y="116627"/>
            <a:ext cx="8608745" cy="57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27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118</Words>
  <Application>Microsoft Macintosh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Campbell</dc:creator>
  <cp:lastModifiedBy>Amanda Campbell</cp:lastModifiedBy>
  <cp:revision>5</cp:revision>
  <dcterms:created xsi:type="dcterms:W3CDTF">2017-03-13T21:59:38Z</dcterms:created>
  <dcterms:modified xsi:type="dcterms:W3CDTF">2017-03-13T22:48:21Z</dcterms:modified>
</cp:coreProperties>
</file>