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1" r:id="rId5"/>
    <p:sldId id="259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60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3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oart.weebly.com/graffiti-creato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32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U</a:t>
            </a:r>
            <a:r>
              <a:rPr lang="en-US" sz="9600" dirty="0" smtClean="0">
                <a:solidFill>
                  <a:schemeClr val="accent5"/>
                </a:solidFill>
                <a:latin typeface="Algerian" panose="04020705040A02060702" pitchFamily="82" charset="0"/>
              </a:rPr>
              <a:t>R</a:t>
            </a:r>
            <a:r>
              <a:rPr lang="en-US" sz="9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b</a:t>
            </a:r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US" sz="9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n</a:t>
            </a:r>
            <a:r>
              <a:rPr lang="en-US" sz="9600" dirty="0" smtClean="0">
                <a:latin typeface="Bauhaus 93" panose="04030905020B02020C02" pitchFamily="82" charset="0"/>
              </a:rPr>
              <a:t> Graffiti</a:t>
            </a:r>
            <a:endParaRPr lang="en-US" sz="9600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Portfolio Assignment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095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5" y="92363"/>
            <a:ext cx="6682801" cy="66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0" y="238007"/>
            <a:ext cx="8948667" cy="63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51" y="185677"/>
            <a:ext cx="9840512" cy="64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9" y="238935"/>
            <a:ext cx="5324825" cy="6360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57" y="227842"/>
            <a:ext cx="6397947" cy="63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449846"/>
            <a:ext cx="11483136" cy="45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75" y="0"/>
            <a:ext cx="7011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Social Justice Cause/Movement</a:t>
            </a:r>
            <a:r>
              <a:rPr lang="en-US" dirty="0" smtClean="0"/>
              <a:t> is the focal point of your portfolio. It should display meaning and be unique to your personal interests and passions. </a:t>
            </a:r>
            <a:r>
              <a:rPr lang="en-US" sz="3500" b="1" dirty="0" smtClean="0"/>
              <a:t>What do </a:t>
            </a:r>
            <a:r>
              <a:rPr lang="en-US" sz="3500" b="1" dirty="0" smtClean="0">
                <a:solidFill>
                  <a:srgbClr val="FF0000"/>
                </a:solidFill>
              </a:rPr>
              <a:t>YOU</a:t>
            </a:r>
            <a:r>
              <a:rPr lang="en-US" sz="3500" b="1" dirty="0" smtClean="0"/>
              <a:t> stand for?</a:t>
            </a:r>
            <a:endParaRPr lang="en-US" sz="3500" b="1" u="sng" dirty="0" smtClean="0"/>
          </a:p>
          <a:p>
            <a:r>
              <a:rPr lang="en-US" u="sng" dirty="0" smtClean="0"/>
              <a:t>Your name </a:t>
            </a:r>
            <a:r>
              <a:rPr lang="en-US" dirty="0" smtClean="0"/>
              <a:t>is done is a graffiti-like style (Can be your full name, just first or last name, or your nickname). This should NOT be the focal point of your portfolio, but done to the side.</a:t>
            </a:r>
          </a:p>
          <a:p>
            <a:r>
              <a:rPr lang="en-US" dirty="0" smtClean="0"/>
              <a:t>Background covers the entire portfolio and </a:t>
            </a:r>
            <a:r>
              <a:rPr lang="en-US" u="sng" dirty="0" smtClean="0"/>
              <a:t>can</a:t>
            </a:r>
            <a:r>
              <a:rPr lang="en-US" dirty="0" smtClean="0"/>
              <a:t> suggest an urban structure – </a:t>
            </a:r>
            <a:r>
              <a:rPr lang="en-US" dirty="0" err="1" smtClean="0"/>
              <a:t>eg</a:t>
            </a:r>
            <a:r>
              <a:rPr lang="en-US" dirty="0" smtClean="0"/>
              <a:t>: brick wall, fence, steel etc.</a:t>
            </a:r>
          </a:p>
          <a:p>
            <a:r>
              <a:rPr lang="en-US" dirty="0" smtClean="0"/>
              <a:t>Bright colors, black outlines to POP the words and images.</a:t>
            </a:r>
          </a:p>
          <a:p>
            <a:r>
              <a:rPr lang="en-US" dirty="0" smtClean="0"/>
              <a:t>Excellent Care and Craftsmanship – sketch design in your sketchbook first then complete with </a:t>
            </a:r>
            <a:r>
              <a:rPr lang="en-US" u="sng" dirty="0" smtClean="0"/>
              <a:t>acrylic paint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will have five full Art classes to complete your painted portfolios.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Graffiti fonts and generate images here: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schooart.weebly.com/graffiti-creator.html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5" y="722284"/>
            <a:ext cx="5654386" cy="4938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51" y="722284"/>
            <a:ext cx="4938164" cy="493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2" y="5929744"/>
            <a:ext cx="1011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people think graffiti is vandalism. Some people see graffiti as art. What do you know about graffiti?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70" y="1097604"/>
            <a:ext cx="5130240" cy="4087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0" y="-262309"/>
            <a:ext cx="4762230" cy="7229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9770" y="5375564"/>
            <a:ext cx="534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Graffiti can express social, political or religious messages.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57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8" y="1027798"/>
            <a:ext cx="8275778" cy="4655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3782" y="1801090"/>
            <a:ext cx="274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Despite what people think about graffiti, it can be very detailed, artistic, beautiful and exquisite.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08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or Graffiti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often see Urban or Graffiti art on abandoned buildings in inner city </a:t>
            </a:r>
            <a:r>
              <a:rPr lang="en-US" dirty="0" err="1" smtClean="0"/>
              <a:t>neighbourhoods</a:t>
            </a:r>
            <a:r>
              <a:rPr lang="en-US" dirty="0" smtClean="0"/>
              <a:t>, or in back alleys of suburban </a:t>
            </a:r>
            <a:r>
              <a:rPr lang="en-US" dirty="0" err="1" smtClean="0"/>
              <a:t>neightbourhoods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Graffiti tags often show associations to illegal groups like gangs. But graffiti “artists” say they use graffiti to express social and political messages.</a:t>
            </a:r>
          </a:p>
          <a:p>
            <a:r>
              <a:rPr lang="en-US" dirty="0"/>
              <a:t>Graffiti range from simple written words to elaborate wall paintings, and they have existed since ancient times, with examples dating back to </a:t>
            </a:r>
            <a:r>
              <a:rPr lang="en-US" dirty="0" smtClean="0"/>
              <a:t>Ancient Egypt, Rome and Greece.</a:t>
            </a:r>
          </a:p>
          <a:p>
            <a:r>
              <a:rPr lang="en-US" dirty="0" smtClean="0"/>
              <a:t>Most modern graffiti is created with spray paint or markers.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1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3" y="252740"/>
            <a:ext cx="8948667" cy="63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94" y="-165588"/>
            <a:ext cx="5618870" cy="70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51" y="636386"/>
            <a:ext cx="8948667" cy="55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50" y="6757"/>
            <a:ext cx="9147695" cy="68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311</Words>
  <Application>Microsoft Macintosh PowerPoint</Application>
  <PresentationFormat>Custom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URban Graffiti</vt:lpstr>
      <vt:lpstr>PowerPoint Presentation</vt:lpstr>
      <vt:lpstr>PowerPoint Presentation</vt:lpstr>
      <vt:lpstr>PowerPoint Presentation</vt:lpstr>
      <vt:lpstr>Urban or Graffiti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Requirements</vt:lpstr>
      <vt:lpstr>Find Graffiti fonts and generate images here: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Noreen Smith</dc:creator>
  <cp:lastModifiedBy>Amanda Campbell</cp:lastModifiedBy>
  <cp:revision>14</cp:revision>
  <dcterms:created xsi:type="dcterms:W3CDTF">2015-10-29T14:17:40Z</dcterms:created>
  <dcterms:modified xsi:type="dcterms:W3CDTF">2018-09-19T17:53:45Z</dcterms:modified>
</cp:coreProperties>
</file>