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61" r:id="rId5"/>
    <p:sldId id="259" r:id="rId6"/>
    <p:sldId id="257" r:id="rId7"/>
    <p:sldId id="258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69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0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8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3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7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2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8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4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4538-281D-42C1-8AED-AA78773B8C7D}" type="datetimeFigureOut">
              <a:rPr lang="en-US" smtClean="0"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23F6A-B5CC-4E86-BCA0-F1B6945A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39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ooart.weebly.com/graffiti-creato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36320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U</a:t>
            </a:r>
            <a:r>
              <a:rPr lang="en-US" sz="9600" dirty="0" smtClean="0">
                <a:solidFill>
                  <a:schemeClr val="accent5"/>
                </a:solidFill>
                <a:latin typeface="Algerian" panose="04020705040A02060702" pitchFamily="82" charset="0"/>
              </a:rPr>
              <a:t>R</a:t>
            </a:r>
            <a:r>
              <a:rPr lang="en-US" sz="96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b</a:t>
            </a:r>
            <a:r>
              <a:rPr lang="en-US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en-US" sz="96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n</a:t>
            </a:r>
            <a:r>
              <a:rPr lang="en-US" sz="9600" dirty="0" smtClean="0">
                <a:latin typeface="Bauhaus 93" panose="04030905020B02020C02" pitchFamily="82" charset="0"/>
              </a:rPr>
              <a:t> Graffiti</a:t>
            </a:r>
            <a:endParaRPr lang="en-US" sz="9600" dirty="0"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Portfolio Assignment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095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5" y="722284"/>
            <a:ext cx="5654386" cy="4938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51" y="722284"/>
            <a:ext cx="4938164" cy="4938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382" y="5929744"/>
            <a:ext cx="1011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people think graffiti is vandalism. Some people see graffiti as art. What do you know about graffiti?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70" y="1097604"/>
            <a:ext cx="5130240" cy="4087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1097604"/>
            <a:ext cx="4814455" cy="48144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9770" y="5375564"/>
            <a:ext cx="5349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Graffiti can express social, political or religious messages.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957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8" y="1027798"/>
            <a:ext cx="8275778" cy="4655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3782" y="1801090"/>
            <a:ext cx="274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Despite what people think about graffiti, it can be very detailed, artistic, beautiful and exquisite.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608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or Graffiti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often see Urban or Graffiti art on abandoned buildings in inner city </a:t>
            </a:r>
            <a:r>
              <a:rPr lang="en-US" dirty="0" err="1" smtClean="0"/>
              <a:t>neighbourhoods</a:t>
            </a:r>
            <a:r>
              <a:rPr lang="en-US" dirty="0" smtClean="0"/>
              <a:t>, or in back alleys of suburban </a:t>
            </a:r>
            <a:r>
              <a:rPr lang="en-US" dirty="0" err="1" smtClean="0"/>
              <a:t>neightbourhoods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Graffiti tags often show associations to illegal groups like gangs. But graffiti “artists” say they use graffiti to express social and political messages.</a:t>
            </a:r>
          </a:p>
          <a:p>
            <a:r>
              <a:rPr lang="en-US" dirty="0"/>
              <a:t>Graffiti range from simple written words to elaborate wall paintings, and they have existed since ancient times, with examples dating back to </a:t>
            </a:r>
            <a:r>
              <a:rPr lang="en-US" dirty="0" smtClean="0"/>
              <a:t>Ancient Egypt, Rome and Greece.</a:t>
            </a:r>
          </a:p>
          <a:p>
            <a:r>
              <a:rPr lang="en-US" dirty="0" smtClean="0"/>
              <a:t>Most modern graffiti is created with spray paint or markers.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1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1423208"/>
            <a:ext cx="5076220" cy="4187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385450"/>
            <a:ext cx="5634189" cy="42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8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07" y="1316181"/>
            <a:ext cx="4631152" cy="4121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8" y="1316181"/>
            <a:ext cx="6406827" cy="412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7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Your name </a:t>
            </a:r>
            <a:r>
              <a:rPr lang="en-US" dirty="0" smtClean="0"/>
              <a:t>is done is a graffiti-like style </a:t>
            </a:r>
            <a:r>
              <a:rPr lang="en-US" dirty="0" smtClean="0"/>
              <a:t>(Can be your full name, just first or last name, or your nickname)</a:t>
            </a:r>
            <a:r>
              <a:rPr lang="en-US" dirty="0" smtClean="0"/>
              <a:t>. It may also include an image, but MUST include at least your </a:t>
            </a:r>
            <a:r>
              <a:rPr lang="en-US" dirty="0" smtClean="0"/>
              <a:t>name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Background covers the entire portfolio and suggests an urban structure – </a:t>
            </a:r>
            <a:r>
              <a:rPr lang="en-US" dirty="0" err="1" smtClean="0"/>
              <a:t>ie</a:t>
            </a:r>
            <a:r>
              <a:rPr lang="en-US" dirty="0" smtClean="0"/>
              <a:t>: brick wall, fence, steel etc.</a:t>
            </a:r>
          </a:p>
          <a:p>
            <a:r>
              <a:rPr lang="en-US" dirty="0" smtClean="0"/>
              <a:t>Bright colors, black outlines to POP the words and images.</a:t>
            </a:r>
          </a:p>
          <a:p>
            <a:r>
              <a:rPr lang="en-US" dirty="0" smtClean="0"/>
              <a:t>Excellent Care and Craftsmanship – sketch design in your sketchbook first then complete with </a:t>
            </a:r>
            <a:r>
              <a:rPr lang="en-US" u="sng" dirty="0" smtClean="0"/>
              <a:t>acrylic paint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will have </a:t>
            </a:r>
            <a:r>
              <a:rPr lang="en-US" dirty="0" smtClean="0"/>
              <a:t>four full </a:t>
            </a:r>
            <a:r>
              <a:rPr lang="en-US" dirty="0" smtClean="0"/>
              <a:t>Art classes to complete your painted portfolios.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</a:t>
            </a:r>
            <a:r>
              <a:rPr lang="en-US" smtClean="0">
                <a:hlinkClick r:id="rId2"/>
              </a:rPr>
              <a:t>schooart.weebly.com/graffiti-creator.html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7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267</Words>
  <Application>Microsoft Macintosh PowerPoint</Application>
  <PresentationFormat>Custom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URban Graffiti</vt:lpstr>
      <vt:lpstr>PowerPoint Presentation</vt:lpstr>
      <vt:lpstr>PowerPoint Presentation</vt:lpstr>
      <vt:lpstr>PowerPoint Presentation</vt:lpstr>
      <vt:lpstr>Urban or Graffiti Art</vt:lpstr>
      <vt:lpstr>PowerPoint Presentation</vt:lpstr>
      <vt:lpstr>PowerPoint Presentation</vt:lpstr>
      <vt:lpstr>Assignment Requirements</vt:lpstr>
      <vt:lpstr>PowerPoint Presentation</vt:lpstr>
    </vt:vector>
  </TitlesOfParts>
  <Company>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Noreen Smith</dc:creator>
  <cp:lastModifiedBy>Amanda Campbell</cp:lastModifiedBy>
  <cp:revision>11</cp:revision>
  <dcterms:created xsi:type="dcterms:W3CDTF">2015-10-29T14:17:40Z</dcterms:created>
  <dcterms:modified xsi:type="dcterms:W3CDTF">2018-09-19T16:42:29Z</dcterms:modified>
</cp:coreProperties>
</file>