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4782B-C7E7-DA40-9529-972E765E5D06}" type="datetimeFigureOut">
              <a:rPr lang="en-US" smtClean="0"/>
              <a:t>16-03-15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69B3B-7817-1740-8EAB-4AE3DE11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 THIS IN</a:t>
            </a:r>
            <a:r>
              <a:rPr lang="en-US" baseline="0" dirty="0" smtClean="0"/>
              <a:t> YOUR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69B3B-7817-1740-8EAB-4AE3DE118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6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598A20-28CA-4B6A-B9CE-C63BE1C00C48}" type="datetimeFigureOut">
              <a:rPr lang="en-US"/>
              <a:pPr>
                <a:defRPr/>
              </a:pPr>
              <a:t>16-03-15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33DD1C-7EF6-447E-8C90-05DEC4510A6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EB5C-C125-49F7-B590-C06922FA8526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06E6-0893-42CC-9276-7F04CAC4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17C0F-3582-49C4-9EAE-5A38C57EFE58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A28FF60-1132-4EC6-8AFF-E4401D5E1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2E77-FFBF-43B3-87F5-1439882788CC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CE67-7911-4F6E-AE1E-6091B39E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F96C64-714E-482C-845E-B702E0389641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C042E-253F-4397-B326-CD9D914ED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F25B-C483-4BAB-A8D4-0A73009F5AB1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6A96-ECB4-4575-8084-681802BA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E21F-4BF2-48D9-B8CF-15A321C62231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DEAE-6050-4B67-907A-8A7E53AA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57A18-CE90-4932-B4D4-93F12F51D87D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8B9B-59CE-4B09-AAB9-A2D7F3BB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0E6A-5A21-4910-8272-B5BEBEAA1078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AAC07-29C5-4797-B04D-44ACDB4CC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48C2-7546-41BF-929B-D39AA9E5E94F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AD1C-C43A-4C78-B9C2-77E69B8E1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153DF-67CE-47B8-A80A-33A5DD5A96EF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2E7C0-256E-4B41-BBCB-660CBB74B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8781D4-A9AC-472C-B4D6-EF5E78C99FFD}" type="datetimeFigureOut">
              <a:rPr lang="en-US"/>
              <a:pPr>
                <a:defRPr/>
              </a:pPr>
              <a:t>16-03-15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A1AA6F-6CD8-4006-B4D4-19618CF5C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6" r:id="rId9"/>
    <p:sldLayoutId id="2147483683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wnorton.com/college/geo/egeo/animations/ch1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more_stuff/flashlets/doppler.htm" TargetMode="External"/><Relationship Id="rId4" Type="http://schemas.openxmlformats.org/officeDocument/2006/relationships/hyperlink" Target="http://www.youtube.com/watch?v=Y5KaeCZ_AaY" TargetMode="External"/><Relationship Id="rId5" Type="http://schemas.openxmlformats.org/officeDocument/2006/relationships/hyperlink" Target="http://www.youtube.com/watch?v=J43lAESftPs&amp;NR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wnorton.com/college/geo/egeo/animations/ch1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3.3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Triangulation, Parallax and Doppler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boomeria.org/physicslectures/secondsemester/light/astronomy/dopp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42938"/>
            <a:ext cx="7500938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snap.lbl.gov/images/redshi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071563"/>
            <a:ext cx="68961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ln>
                  <a:noFill/>
                </a:ln>
                <a:solidFill>
                  <a:schemeClr val="tx1"/>
                </a:solidFill>
              </a:rPr>
              <a:t>RED BLUE SHIFT animations</a:t>
            </a:r>
            <a:endParaRPr lang="en-CA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http://www.wwnorton.com/college/geo/egeo/animations/ch1.htm</a:t>
            </a:r>
            <a:endParaRPr lang="en-CA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25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 the following: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Use your notes, power point </a:t>
            </a:r>
            <a:r>
              <a:rPr lang="en-US" dirty="0" smtClean="0"/>
              <a:t>and textbook section 3.0 to </a:t>
            </a:r>
            <a:r>
              <a:rPr lang="en-US" dirty="0" smtClean="0"/>
              <a:t>use triangulation to determine the distance of an object in the classroom or the hallway (MUST STAY CLOSE TO THE ROOM).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Work in groups of 3 or 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triangulation to measure the distance across a river without actually crossing the river…</a:t>
            </a:r>
            <a:endParaRPr lang="en-US" dirty="0"/>
          </a:p>
        </p:txBody>
      </p:sp>
      <p:pic>
        <p:nvPicPr>
          <p:cNvPr id="14338" name="Picture 2" descr="IMG_0665.jpg image by deer_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071688"/>
            <a:ext cx="5786437" cy="4340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2786063" y="5000625"/>
            <a:ext cx="3857625" cy="107156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214437" y="4143376"/>
            <a:ext cx="4214813" cy="2143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143250" y="2214563"/>
            <a:ext cx="3429000" cy="3071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5-Point Star 7"/>
          <p:cNvSpPr/>
          <p:nvPr/>
        </p:nvSpPr>
        <p:spPr>
          <a:xfrm>
            <a:off x="3143250" y="2286000"/>
            <a:ext cx="571500" cy="42862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3" name="TextBox 15"/>
          <p:cNvSpPr txBox="1">
            <a:spLocks noChangeArrowheads="1"/>
          </p:cNvSpPr>
          <p:nvPr/>
        </p:nvSpPr>
        <p:spPr bwMode="auto">
          <a:xfrm rot="-850762">
            <a:off x="4068763" y="5380038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rebuchet MS" pitchFamily="34" charset="0"/>
              </a:rPr>
              <a:t>BASELINE</a:t>
            </a:r>
          </a:p>
        </p:txBody>
      </p:sp>
      <p:sp>
        <p:nvSpPr>
          <p:cNvPr id="14344" name="TextBox 16"/>
          <p:cNvSpPr txBox="1">
            <a:spLocks noChangeArrowheads="1"/>
          </p:cNvSpPr>
          <p:nvPr/>
        </p:nvSpPr>
        <p:spPr bwMode="auto">
          <a:xfrm rot="-850762">
            <a:off x="3711575" y="2022475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rebuchet MS" pitchFamily="34" charset="0"/>
              </a:rPr>
              <a:t>Point on the distance object</a:t>
            </a:r>
          </a:p>
        </p:txBody>
      </p:sp>
      <p:sp>
        <p:nvSpPr>
          <p:cNvPr id="18" name="Arc 17"/>
          <p:cNvSpPr/>
          <p:nvPr/>
        </p:nvSpPr>
        <p:spPr>
          <a:xfrm>
            <a:off x="3071813" y="5429250"/>
            <a:ext cx="714375" cy="3571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Arc 18"/>
          <p:cNvSpPr/>
          <p:nvPr/>
        </p:nvSpPr>
        <p:spPr>
          <a:xfrm rot="16549007">
            <a:off x="5428456" y="4980782"/>
            <a:ext cx="714375" cy="3571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7" name="TextBox 19"/>
          <p:cNvSpPr txBox="1">
            <a:spLocks noChangeArrowheads="1"/>
          </p:cNvSpPr>
          <p:nvPr/>
        </p:nvSpPr>
        <p:spPr bwMode="auto">
          <a:xfrm>
            <a:off x="6143625" y="45005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rebuchet MS" pitchFamily="34" charset="0"/>
              </a:rPr>
              <a:t>Angles to be measured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Steps for triangulation: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Measure a baseline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Stand at one end of the baseline and measure the angle with a protractor to determine the angle between the end of your baseline and the object.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to the other end of the baseline and measure the angle between the end of your baseline and the object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Make a scale drawing using the length of the baseline and the two angles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your drawing, mark a perpendicular line from the baseline to the object. Measure this line and use the scale to convert it to actual length. This will give you the distance across the river.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Example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38"/>
            <a:ext cx="8229600" cy="5429250"/>
          </a:xfrm>
        </p:spPr>
        <p:txBody>
          <a:bodyPr/>
          <a:lstStyle/>
          <a:p>
            <a:pPr eaLnBrk="1" hangingPunct="1"/>
            <a:r>
              <a:rPr lang="en-US" b="1" dirty="0" smtClean="0"/>
              <a:t>You’re trying to cross a river and you would like to know what the distance is from where you’re standing to a tree on the other side. You measure out a baseline of 100m. Angle A is 75</a:t>
            </a:r>
            <a:r>
              <a:rPr lang="en-US" b="1" dirty="0" smtClean="0">
                <a:sym typeface="Symbol" pitchFamily="18" charset="2"/>
              </a:rPr>
              <a:t> and angle B is 65. What is the distance across?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one: What scale of drawing will you use?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1 cm = ?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two: measure your angles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three: draw straight lines using your angles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four: draw a perpendicular line from the baseline to your object.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four: measure this final line, and convert it into actual distance.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7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Parallax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239000" cy="4846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Parallax is the apparent shift in </a:t>
            </a: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position </a:t>
            </a:r>
            <a:r>
              <a:rPr lang="en-US" sz="2800" dirty="0"/>
              <a:t>of a nearby object </a:t>
            </a:r>
            <a:r>
              <a:rPr lang="en-US" sz="2800" dirty="0" smtClean="0"/>
              <a:t>when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the object is viewed from two </a:t>
            </a: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different </a:t>
            </a:r>
            <a:r>
              <a:rPr lang="en-US" sz="2800" dirty="0"/>
              <a:t>places.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Astronomers use a star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parallax to determine what angles to use when they triangulate the star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distance from the Earth.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larger the baseline, the more accurate the result.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longest baseline that astronomers can use is the diameter of Earth</a:t>
            </a:r>
            <a:r>
              <a:rPr lang="ja-JP" altLang="en-US" sz="2800" dirty="0">
                <a:latin typeface="Arial"/>
              </a:rPr>
              <a:t>’</a:t>
            </a:r>
            <a:r>
              <a:rPr lang="en-US" sz="2800" dirty="0"/>
              <a:t>s orbit</a:t>
            </a:r>
            <a:endParaRPr lang="en-US" dirty="0"/>
          </a:p>
        </p:txBody>
      </p:sp>
      <p:pic>
        <p:nvPicPr>
          <p:cNvPr id="4" name="Picture 7" descr="parallax2%5B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6" y="28849"/>
            <a:ext cx="3096344" cy="320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46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Star’s composition – using a spectrometer</a:t>
            </a:r>
            <a:endParaRPr lang="en-US" dirty="0"/>
          </a:p>
        </p:txBody>
      </p:sp>
      <p:pic>
        <p:nvPicPr>
          <p:cNvPr id="17410" name="Picture 2" descr="http://lasp.colorado.edu/~bagenal/1010/graphics/hydrogen_abs_sp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428750"/>
            <a:ext cx="571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www2.arnes.si/~gljsentvid10/spetip.jpg"/>
          <p:cNvPicPr>
            <a:picLocks noChangeAspect="1" noChangeArrowheads="1"/>
          </p:cNvPicPr>
          <p:nvPr/>
        </p:nvPicPr>
        <p:blipFill>
          <a:blip r:embed="rId3" cstate="print"/>
          <a:srcRect b="25366"/>
          <a:stretch>
            <a:fillRect/>
          </a:stretch>
        </p:blipFill>
        <p:spPr bwMode="auto">
          <a:xfrm>
            <a:off x="1214438" y="2784475"/>
            <a:ext cx="50006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http://www.wwnorton.com/college/geo/egeo/animations/ch1.htm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http://galileoandeinstein.physics.virginia.edu/more_stuff/flashlets/doppler.htm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Big Bang Theory…</a:t>
            </a:r>
          </a:p>
          <a:p>
            <a:pPr eaLnBrk="1" hangingPunct="1"/>
            <a:r>
              <a:rPr lang="en-US" dirty="0" smtClean="0">
                <a:hlinkClick r:id="rId4"/>
              </a:rPr>
              <a:t>http://www.youtube.com/watch?v=Y5KaeCZ_AaY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5"/>
              </a:rPr>
              <a:t>http://www.youtube.com/watch?v=J43lAESftPs&amp;NR=1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A Star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Direction Of Motion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4546848" cy="4846638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Char char="§"/>
            </a:pPr>
            <a:r>
              <a:rPr lang="en-US" sz="2400" dirty="0"/>
              <a:t>A change in the pitch (frequency) of sound waves because they are stretched or squeezed is known as the </a:t>
            </a:r>
            <a:r>
              <a:rPr lang="en-US" sz="2400" b="1" dirty="0"/>
              <a:t>Doppler effect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  <a:buFont typeface="Wingdings" charset="0"/>
              <a:buChar char="§"/>
            </a:pPr>
            <a:r>
              <a:rPr lang="en-US" sz="2400" dirty="0"/>
              <a:t>Think of an ambulance coming towards you and then leaving, what happens to the sound?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Changes in the sound waves can be measured to determine how fast and in what direction a light-emitting object is moving. 	</a:t>
            </a:r>
          </a:p>
          <a:p>
            <a:endParaRPr lang="en-US" sz="2400" dirty="0"/>
          </a:p>
        </p:txBody>
      </p:sp>
      <p:pic>
        <p:nvPicPr>
          <p:cNvPr id="4" name="Picture 6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4038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06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 shift, Blue shift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7239000" cy="4846638"/>
          </a:xfrm>
        </p:spPr>
        <p:txBody>
          <a:bodyPr/>
          <a:lstStyle/>
          <a:p>
            <a:pPr eaLnBrk="1" hangingPunct="1"/>
            <a:r>
              <a:rPr lang="en-US" dirty="0" smtClean="0"/>
              <a:t>The dark bands move in response to the light waves of a moving star.</a:t>
            </a:r>
          </a:p>
          <a:p>
            <a:pPr eaLnBrk="1" hangingPunct="1"/>
            <a:r>
              <a:rPr lang="en-US" dirty="0" smtClean="0"/>
              <a:t>BLUE SHIFT – toward the blue end, means the star is approaching earth</a:t>
            </a:r>
          </a:p>
          <a:p>
            <a:pPr eaLnBrk="1" hangingPunct="1"/>
            <a:r>
              <a:rPr lang="en-US" dirty="0" smtClean="0"/>
              <a:t>RED SHIFT – toward the red end, means the star is moving away from the earth</a:t>
            </a:r>
          </a:p>
          <a:p>
            <a:pPr eaLnBrk="1" hangingPunct="1"/>
            <a:r>
              <a:rPr lang="en-US" dirty="0" smtClean="0"/>
              <a:t>NO SHIFT – star and earth are moving in the same direction (star is stationary).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607</Words>
  <Application>Microsoft Macintosh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Section 3.3</vt:lpstr>
      <vt:lpstr>Using triangulation to measure the distance across a river without actually crossing the river…</vt:lpstr>
      <vt:lpstr>Steps for triangulation:</vt:lpstr>
      <vt:lpstr>Example 1</vt:lpstr>
      <vt:lpstr>Parallax</vt:lpstr>
      <vt:lpstr>Star’s composition – using a spectrometer</vt:lpstr>
      <vt:lpstr>Doppler Effect</vt:lpstr>
      <vt:lpstr>Determining A Star’s Direction Of Motion </vt:lpstr>
      <vt:lpstr>Red shift, Blue shift</vt:lpstr>
      <vt:lpstr>PowerPoint Presentation</vt:lpstr>
      <vt:lpstr>PowerPoint Presentation</vt:lpstr>
      <vt:lpstr>RED BLUE SHIFT animations</vt:lpstr>
      <vt:lpstr>Complete the following: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</dc:title>
  <dc:creator>Nicole </dc:creator>
  <cp:lastModifiedBy>Amanda Campbell</cp:lastModifiedBy>
  <cp:revision>17</cp:revision>
  <dcterms:created xsi:type="dcterms:W3CDTF">2009-06-03T03:07:18Z</dcterms:created>
  <dcterms:modified xsi:type="dcterms:W3CDTF">2016-03-15T16:02:33Z</dcterms:modified>
</cp:coreProperties>
</file>