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CDCE"/>
    <a:srgbClr val="54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7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93FE4-700B-4850-98CE-1D605B960C50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D7AAF-7DCE-452F-9691-FCFEE5779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3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6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3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9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3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04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2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9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4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93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129C6-A638-420D-9D86-7DD63971609C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8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289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22467" y="2540041"/>
            <a:ext cx="22651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graphical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8B190B-0D1D-40BF-AF2B-F79424FCE53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360373" y="3269673"/>
            <a:ext cx="24461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outcomes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209193-849A-4A34-823B-CFF385F6FC5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243432" y="3960092"/>
            <a:ext cx="22203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offspring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B3D2C2-C8CA-4352-87D0-4F6FED59E4E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921733" y="4685574"/>
            <a:ext cx="22210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breeding</a:t>
            </a:r>
          </a:p>
        </p:txBody>
      </p:sp>
    </p:spTree>
    <p:extLst>
      <p:ext uri="{BB962C8B-B14F-4D97-AF65-F5344CB8AC3E}">
        <p14:creationId xmlns:p14="http://schemas.microsoft.com/office/powerpoint/2010/main" val="413441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156468" y="4016070"/>
            <a:ext cx="3457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60CDCE"/>
                </a:solidFill>
              </a:rPr>
              <a:t>combination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8B190B-0D1D-40BF-AF2B-F79424FCE53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680983" y="4701316"/>
            <a:ext cx="1915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60CDCE"/>
                </a:solidFill>
              </a:rPr>
              <a:t>alleles</a:t>
            </a:r>
          </a:p>
        </p:txBody>
      </p:sp>
    </p:spTree>
    <p:extLst>
      <p:ext uri="{BB962C8B-B14F-4D97-AF65-F5344CB8AC3E}">
        <p14:creationId xmlns:p14="http://schemas.microsoft.com/office/powerpoint/2010/main" val="6567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15477" y="4674834"/>
            <a:ext cx="3457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60CDCE"/>
                </a:solidFill>
              </a:rPr>
              <a:t>appearance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8B190B-0D1D-40BF-AF2B-F79424FCE53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994516" y="4700383"/>
            <a:ext cx="2551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60CDCE"/>
                </a:solidFill>
              </a:rPr>
              <a:t>genotype</a:t>
            </a:r>
          </a:p>
        </p:txBody>
      </p:sp>
    </p:spTree>
    <p:extLst>
      <p:ext uri="{BB962C8B-B14F-4D97-AF65-F5344CB8AC3E}">
        <p14:creationId xmlns:p14="http://schemas.microsoft.com/office/powerpoint/2010/main" val="358376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034541" y="4692023"/>
            <a:ext cx="3457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60CDCE"/>
                </a:solidFill>
              </a:rPr>
              <a:t>effect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8B190B-0D1D-40BF-AF2B-F79424FCE53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276337" y="4710129"/>
            <a:ext cx="2551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60CDCE"/>
                </a:solidFill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255103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983594" y="4021643"/>
            <a:ext cx="3789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60CDCE"/>
                </a:solidFill>
              </a:rPr>
              <a:t>only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8B190B-0D1D-40BF-AF2B-F79424FCE53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774193" y="5461431"/>
            <a:ext cx="2551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60CDCE"/>
                </a:solidFill>
              </a:rPr>
              <a:t>identical</a:t>
            </a:r>
          </a:p>
        </p:txBody>
      </p:sp>
    </p:spTree>
    <p:extLst>
      <p:ext uri="{BB962C8B-B14F-4D97-AF65-F5344CB8AC3E}">
        <p14:creationId xmlns:p14="http://schemas.microsoft.com/office/powerpoint/2010/main" val="144952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41286" y="4723813"/>
            <a:ext cx="3789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60CDCE"/>
                </a:solidFill>
              </a:rPr>
              <a:t>alleles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8B190B-0D1D-40BF-AF2B-F79424FCE53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95173" y="5460013"/>
            <a:ext cx="2551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60CDCE"/>
                </a:solidFill>
              </a:rPr>
              <a:t>same</a:t>
            </a:r>
          </a:p>
        </p:txBody>
      </p:sp>
    </p:spTree>
    <p:extLst>
      <p:ext uri="{BB962C8B-B14F-4D97-AF65-F5344CB8AC3E}">
        <p14:creationId xmlns:p14="http://schemas.microsoft.com/office/powerpoint/2010/main" val="374664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41286" y="4723813"/>
            <a:ext cx="3789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60CDCE"/>
                </a:solidFill>
              </a:rPr>
              <a:t>alleles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8B190B-0D1D-40BF-AF2B-F79424FCE53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95173" y="5460013"/>
            <a:ext cx="2551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60CDCE"/>
                </a:solidFill>
              </a:rPr>
              <a:t>different</a:t>
            </a:r>
          </a:p>
        </p:txBody>
      </p:sp>
    </p:spTree>
    <p:extLst>
      <p:ext uri="{BB962C8B-B14F-4D97-AF65-F5344CB8AC3E}">
        <p14:creationId xmlns:p14="http://schemas.microsoft.com/office/powerpoint/2010/main" val="125299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</TotalTime>
  <Words>16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Punnett Squares Doodle Notes</dc:title>
  <dc:creator>Tammy</dc:creator>
  <cp:lastModifiedBy>Tammy</cp:lastModifiedBy>
  <cp:revision>14</cp:revision>
  <dcterms:created xsi:type="dcterms:W3CDTF">2018-07-15T12:44:15Z</dcterms:created>
  <dcterms:modified xsi:type="dcterms:W3CDTF">2018-07-15T14:34:20Z</dcterms:modified>
</cp:coreProperties>
</file>