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344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C4C7E-920F-4BA2-A7A2-28936232475B}" type="datetimeFigureOut">
              <a:rPr lang="en-US" smtClean="0"/>
              <a:t>16-04-04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1923F-D588-47A1-987B-0BE337359D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C4C7E-920F-4BA2-A7A2-28936232475B}" type="datetimeFigureOut">
              <a:rPr lang="en-US" smtClean="0"/>
              <a:t>16-04-04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1923F-D588-47A1-987B-0BE337359D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C4C7E-920F-4BA2-A7A2-28936232475B}" type="datetimeFigureOut">
              <a:rPr lang="en-US" smtClean="0"/>
              <a:t>16-04-04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1923F-D588-47A1-987B-0BE337359D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C4C7E-920F-4BA2-A7A2-28936232475B}" type="datetimeFigureOut">
              <a:rPr lang="en-US" smtClean="0"/>
              <a:t>16-04-04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1923F-D588-47A1-987B-0BE337359D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C4C7E-920F-4BA2-A7A2-28936232475B}" type="datetimeFigureOut">
              <a:rPr lang="en-US" smtClean="0"/>
              <a:t>16-04-04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1923F-D588-47A1-987B-0BE337359D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C4C7E-920F-4BA2-A7A2-28936232475B}" type="datetimeFigureOut">
              <a:rPr lang="en-US" smtClean="0"/>
              <a:t>16-04-04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1923F-D588-47A1-987B-0BE337359D5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C4C7E-920F-4BA2-A7A2-28936232475B}" type="datetimeFigureOut">
              <a:rPr lang="en-US" smtClean="0"/>
              <a:t>16-04-04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1923F-D588-47A1-987B-0BE337359D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C4C7E-920F-4BA2-A7A2-28936232475B}" type="datetimeFigureOut">
              <a:rPr lang="en-US" smtClean="0"/>
              <a:t>16-04-04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1923F-D588-47A1-987B-0BE337359D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C4C7E-920F-4BA2-A7A2-28936232475B}" type="datetimeFigureOut">
              <a:rPr lang="en-US" smtClean="0"/>
              <a:t>16-04-04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1923F-D588-47A1-987B-0BE337359D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C4C7E-920F-4BA2-A7A2-28936232475B}" type="datetimeFigureOut">
              <a:rPr lang="en-US" smtClean="0"/>
              <a:t>16-04-04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91923F-D588-47A1-987B-0BE337359D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C4C7E-920F-4BA2-A7A2-28936232475B}" type="datetimeFigureOut">
              <a:rPr lang="en-US" smtClean="0"/>
              <a:t>16-04-04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1923F-D588-47A1-987B-0BE337359D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F1C4C7E-920F-4BA2-A7A2-28936232475B}" type="datetimeFigureOut">
              <a:rPr lang="en-US" smtClean="0"/>
              <a:t>16-04-04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4F91923F-D588-47A1-987B-0BE337359D5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Relationship Id="rId3" Type="http://schemas.openxmlformats.org/officeDocument/2006/relationships/hyperlink" Target="http://youtu.be/ZUfQmjcz2vg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Pressure in Fluids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Understanding Pascal’s Law</a:t>
            </a:r>
            <a:endParaRPr lang="en-US" dirty="0"/>
          </a:p>
        </p:txBody>
      </p:sp>
      <p:pic>
        <p:nvPicPr>
          <p:cNvPr id="1027" name="Picture 3" descr="C:\Users\amandacampbell\AppData\Local\Microsoft\Windows\Temporary Internet Files\Content.IE5\1SQ99OV4\MC90043985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115303"/>
            <a:ext cx="2474768" cy="1976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9400369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Blaise</a:t>
            </a:r>
            <a:r>
              <a:rPr lang="en-US" dirty="0" smtClean="0"/>
              <a:t> Pascal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429000"/>
            <a:ext cx="4237714" cy="2774950"/>
          </a:xfr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5" name="TextBox 4"/>
          <p:cNvSpPr txBox="1"/>
          <p:nvPr/>
        </p:nvSpPr>
        <p:spPr>
          <a:xfrm>
            <a:off x="533400" y="1263445"/>
            <a:ext cx="800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Blaise</a:t>
            </a:r>
            <a:r>
              <a:rPr lang="en-US" dirty="0" smtClean="0"/>
              <a:t> Pascal was a __________________________ who, in the mid-1600s was curious about how  ___________ is exerted in a _______________.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697725" y="1186500"/>
            <a:ext cx="297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French   mathematician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514600" y="1509666"/>
            <a:ext cx="11352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pressure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340749" y="1509666"/>
            <a:ext cx="6575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fluid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85800" y="2362200"/>
            <a:ext cx="55661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One of his first experiments dealt with water and depth.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025340" y="2807732"/>
            <a:ext cx="2121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3"/>
              </a:rPr>
              <a:t>Depth and Pressure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8200" y="2992398"/>
            <a:ext cx="28116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Please describe what you have  learned from watching the video.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22539428"/>
      </p:ext>
    </p:extLst>
  </p:cSld>
  <p:clrMapOvr>
    <a:masterClrMapping/>
  </p:clrMapOvr>
  <p:transition xmlns:p14="http://schemas.microsoft.com/office/powerpoint/2010/main" spd="slow">
    <p:wipe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Pressure?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9"/>
            <a:ext cx="7520940" cy="499572"/>
          </a:xfrm>
        </p:spPr>
        <p:txBody>
          <a:bodyPr>
            <a:normAutofit/>
          </a:bodyPr>
          <a:lstStyle/>
          <a:p>
            <a:r>
              <a:rPr lang="en-US" sz="1800" dirty="0" smtClean="0"/>
              <a:t>Pressure </a:t>
            </a:r>
            <a:r>
              <a:rPr lang="en-US" sz="1800" b="0" dirty="0" smtClean="0"/>
              <a:t>is the __________________________________________</a:t>
            </a:r>
          </a:p>
          <a:p>
            <a:endParaRPr lang="en-US" sz="1800" b="0" dirty="0"/>
          </a:p>
        </p:txBody>
      </p:sp>
      <p:sp>
        <p:nvSpPr>
          <p:cNvPr id="4" name="TextBox 3"/>
          <p:cNvSpPr txBox="1"/>
          <p:nvPr/>
        </p:nvSpPr>
        <p:spPr>
          <a:xfrm>
            <a:off x="2438400" y="1022555"/>
            <a:ext cx="50883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a</a:t>
            </a:r>
            <a:r>
              <a:rPr lang="en-US" sz="2000" b="1" dirty="0" smtClean="0"/>
              <a:t>mount  </a:t>
            </a:r>
            <a:r>
              <a:rPr lang="en-US" sz="2000" b="1" dirty="0"/>
              <a:t>of </a:t>
            </a:r>
            <a:r>
              <a:rPr lang="en-US" sz="2000" b="1" dirty="0" smtClean="0"/>
              <a:t> force  applied  to  a  given  area</a:t>
            </a:r>
            <a:r>
              <a:rPr lang="en-US" sz="2000" b="1" dirty="0"/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2057400"/>
            <a:ext cx="2743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 units of measurement do you think we must use to determine pressure?</a:t>
            </a:r>
          </a:p>
          <a:p>
            <a:endParaRPr lang="en-US" dirty="0"/>
          </a:p>
        </p:txBody>
      </p:sp>
      <p:pic>
        <p:nvPicPr>
          <p:cNvPr id="2050" name="Picture 2" descr="C:\Users\amandacampbell\AppData\Local\Microsoft\Windows\Temporary Internet Files\Content.IE5\ZDAISE60\MC900434403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841975"/>
            <a:ext cx="2057400" cy="2739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5617103" y="1949687"/>
            <a:ext cx="2855483" cy="2523936"/>
            <a:chOff x="0" y="0"/>
            <a:chExt cx="1619250" cy="1381125"/>
          </a:xfrm>
        </p:grpSpPr>
        <p:sp>
          <p:nvSpPr>
            <p:cNvPr id="12" name="AutoShape 2"/>
            <p:cNvSpPr>
              <a:spLocks noChangeArrowheads="1"/>
            </p:cNvSpPr>
            <p:nvPr/>
          </p:nvSpPr>
          <p:spPr bwMode="auto">
            <a:xfrm>
              <a:off x="0" y="0"/>
              <a:ext cx="1619250" cy="1381125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cxnSp>
          <p:nvCxnSpPr>
            <p:cNvPr id="13" name="AutoShape 3"/>
            <p:cNvCxnSpPr>
              <a:cxnSpLocks noChangeShapeType="1"/>
            </p:cNvCxnSpPr>
            <p:nvPr/>
          </p:nvCxnSpPr>
          <p:spPr bwMode="auto">
            <a:xfrm>
              <a:off x="390525" y="714375"/>
              <a:ext cx="85725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AutoShape 4"/>
            <p:cNvCxnSpPr>
              <a:cxnSpLocks noChangeShapeType="1"/>
            </p:cNvCxnSpPr>
            <p:nvPr/>
          </p:nvCxnSpPr>
          <p:spPr bwMode="auto">
            <a:xfrm>
              <a:off x="790575" y="714375"/>
              <a:ext cx="0" cy="66675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8" name="TextBox 7"/>
          <p:cNvSpPr txBox="1"/>
          <p:nvPr/>
        </p:nvSpPr>
        <p:spPr>
          <a:xfrm>
            <a:off x="5891616" y="3893894"/>
            <a:ext cx="1039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pressure</a:t>
            </a:r>
            <a:endParaRPr lang="en-US" i="1" dirty="0"/>
          </a:p>
        </p:txBody>
      </p:sp>
      <p:sp>
        <p:nvSpPr>
          <p:cNvPr id="9" name="TextBox 8"/>
          <p:cNvSpPr txBox="1"/>
          <p:nvPr/>
        </p:nvSpPr>
        <p:spPr>
          <a:xfrm>
            <a:off x="6726301" y="2611398"/>
            <a:ext cx="678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force</a:t>
            </a:r>
            <a:endParaRPr lang="en-US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7312188" y="3901268"/>
            <a:ext cx="63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area</a:t>
            </a:r>
            <a:endParaRPr lang="en-US" i="1" dirty="0"/>
          </a:p>
        </p:txBody>
      </p:sp>
      <p:sp>
        <p:nvSpPr>
          <p:cNvPr id="6" name="TextBox 5"/>
          <p:cNvSpPr txBox="1"/>
          <p:nvPr/>
        </p:nvSpPr>
        <p:spPr>
          <a:xfrm>
            <a:off x="3124200" y="5334000"/>
            <a:ext cx="57911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Remember: The triangle allows us to solve for any missing value by easily showing us how to adjust our formula!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2504816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  <p:bldP spid="9" grpId="0"/>
      <p:bldP spid="10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Pascal’s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7520940" cy="956772"/>
          </a:xfrm>
        </p:spPr>
        <p:txBody>
          <a:bodyPr/>
          <a:lstStyle/>
          <a:p>
            <a:pPr algn="ctr"/>
            <a:r>
              <a:rPr lang="en-US" dirty="0" smtClean="0"/>
              <a:t>Remember how the video we watched earlier demonstrated the impact of pressure and depth on water in a container. </a:t>
            </a:r>
            <a:r>
              <a:rPr lang="en-US" dirty="0"/>
              <a:t> </a:t>
            </a:r>
            <a:r>
              <a:rPr lang="en-US" dirty="0" smtClean="0"/>
              <a:t>This is something that Pascal wanted to examine even further.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2133600"/>
            <a:ext cx="861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Early in his experiments, Pascal discovered that the _______ water there was above the hole in a container, the ______________ the ______________. As a result, the greater the ____________, the ___________ the water would flow out of the container.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609600" y="3352800"/>
            <a:ext cx="8001000" cy="381000"/>
            <a:chOff x="457200" y="3962400"/>
            <a:chExt cx="8001000" cy="381000"/>
          </a:xfrm>
        </p:grpSpPr>
        <p:sp>
          <p:nvSpPr>
            <p:cNvPr id="5" name="TextBox 4"/>
            <p:cNvSpPr txBox="1"/>
            <p:nvPr/>
          </p:nvSpPr>
          <p:spPr>
            <a:xfrm>
              <a:off x="457200" y="3962400"/>
              <a:ext cx="800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Greater Depth		Greater Pressure		  Greater Flow	 </a:t>
              </a:r>
              <a:endParaRPr lang="en-US" dirty="0"/>
            </a:p>
          </p:txBody>
        </p:sp>
        <p:sp>
          <p:nvSpPr>
            <p:cNvPr id="9" name="Right Arrow 8"/>
            <p:cNvSpPr/>
            <p:nvPr/>
          </p:nvSpPr>
          <p:spPr>
            <a:xfrm>
              <a:off x="2133600" y="3962400"/>
              <a:ext cx="914400" cy="381000"/>
            </a:xfrm>
            <a:prstGeom prst="rightArrow">
              <a:avLst/>
            </a:prstGeom>
            <a:solidFill>
              <a:schemeClr val="accent2">
                <a:lumMod val="60000"/>
                <a:lumOff val="40000"/>
              </a:schemeClr>
            </a:solidFill>
            <a:effectLst>
              <a:glow rad="63500">
                <a:schemeClr val="accent3">
                  <a:satMod val="175000"/>
                  <a:alpha val="40000"/>
                </a:schemeClr>
              </a:glow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0" name="Right Arrow 9"/>
            <p:cNvSpPr/>
            <p:nvPr/>
          </p:nvSpPr>
          <p:spPr>
            <a:xfrm>
              <a:off x="5105400" y="3962400"/>
              <a:ext cx="914400" cy="381000"/>
            </a:xfrm>
            <a:prstGeom prst="rightArrow">
              <a:avLst/>
            </a:prstGeom>
            <a:solidFill>
              <a:schemeClr val="accent2">
                <a:lumMod val="60000"/>
                <a:lumOff val="40000"/>
              </a:schemeClr>
            </a:solidFill>
            <a:effectLst>
              <a:glow rad="63500">
                <a:schemeClr val="accent3">
                  <a:satMod val="175000"/>
                  <a:alpha val="40000"/>
                </a:schemeClr>
              </a:glow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2">
                    <a:lumMod val="60000"/>
                    <a:lumOff val="40000"/>
                  </a:schemeClr>
                </a:solidFill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5410200" y="2057400"/>
            <a:ext cx="6887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m</a:t>
            </a:r>
            <a:r>
              <a:rPr lang="en-US" b="1" dirty="0" smtClean="0"/>
              <a:t>ore 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895600" y="2362200"/>
            <a:ext cx="8796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greater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800600" y="2362200"/>
            <a:ext cx="1039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pressure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914400" y="2667000"/>
            <a:ext cx="1039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pressure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2743200" y="2667000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farther</a:t>
            </a:r>
            <a:endParaRPr lang="en-US" b="1" dirty="0"/>
          </a:p>
        </p:txBody>
      </p:sp>
      <p:grpSp>
        <p:nvGrpSpPr>
          <p:cNvPr id="8" name="Group 7"/>
          <p:cNvGrpSpPr/>
          <p:nvPr/>
        </p:nvGrpSpPr>
        <p:grpSpPr>
          <a:xfrm>
            <a:off x="6781800" y="4038600"/>
            <a:ext cx="1524000" cy="2209800"/>
            <a:chOff x="6781800" y="4038600"/>
            <a:chExt cx="1524000" cy="2209800"/>
          </a:xfrm>
        </p:grpSpPr>
        <p:sp>
          <p:nvSpPr>
            <p:cNvPr id="6" name="Can 5"/>
            <p:cNvSpPr/>
            <p:nvPr/>
          </p:nvSpPr>
          <p:spPr>
            <a:xfrm>
              <a:off x="6781800" y="4038600"/>
              <a:ext cx="1524000" cy="2209800"/>
            </a:xfrm>
            <a:prstGeom prst="can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3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6781800" y="5791200"/>
              <a:ext cx="1524000" cy="4572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BA676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60092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/>
      <p:bldP spid="13" grpId="0"/>
      <p:bldP spid="14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2453640" cy="548640"/>
          </a:xfrm>
        </p:spPr>
        <p:txBody>
          <a:bodyPr/>
          <a:lstStyle/>
          <a:p>
            <a:r>
              <a:rPr lang="en-US" dirty="0" smtClean="0"/>
              <a:t>Pascal’s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9"/>
            <a:ext cx="7520940" cy="575772"/>
          </a:xfrm>
        </p:spPr>
        <p:txBody>
          <a:bodyPr/>
          <a:lstStyle/>
          <a:p>
            <a:r>
              <a:rPr lang="en-US" dirty="0" smtClean="0"/>
              <a:t>Pascal wanted to continue exploring pressure by studying </a:t>
            </a:r>
            <a:r>
              <a:rPr lang="en-US" b="0" dirty="0" smtClean="0"/>
              <a:t>__________ _______.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867400" y="1066800"/>
            <a:ext cx="177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e</a:t>
            </a:r>
            <a:r>
              <a:rPr lang="en-US" b="1" dirty="0" smtClean="0"/>
              <a:t>nclosed   fluids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828800"/>
            <a:ext cx="84177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What do you think would happen if a force was applied to a fluid in a closed system?</a:t>
            </a:r>
            <a:endParaRPr lang="en-US" i="1" dirty="0"/>
          </a:p>
        </p:txBody>
      </p:sp>
      <p:sp>
        <p:nvSpPr>
          <p:cNvPr id="6" name="TextBox 5"/>
          <p:cNvSpPr txBox="1"/>
          <p:nvPr/>
        </p:nvSpPr>
        <p:spPr>
          <a:xfrm>
            <a:off x="609599" y="2590800"/>
            <a:ext cx="78486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Pascal discovered that the _______ created pressure that was ______________  ________</a:t>
            </a:r>
            <a:r>
              <a:rPr lang="en-US" dirty="0"/>
              <a:t> </a:t>
            </a:r>
            <a:r>
              <a:rPr lang="en-US" dirty="0" smtClean="0"/>
              <a:t>in all _____________ through the fluid. The became known as …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781800" y="2590800"/>
            <a:ext cx="1309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transmitted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286000" y="2819400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directions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85800" y="281940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equally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276600" y="2590800"/>
            <a:ext cx="668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force</a:t>
            </a:r>
            <a:endParaRPr lang="en-US" b="1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2819400" y="3886200"/>
            <a:ext cx="24536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Pascal’s Law</a:t>
            </a:r>
            <a:endParaRPr lang="en-US" dirty="0"/>
          </a:p>
        </p:txBody>
      </p:sp>
      <p:pic>
        <p:nvPicPr>
          <p:cNvPr id="12" name="Picture 11" descr="popca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7900" y="254000"/>
            <a:ext cx="4635500" cy="63500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2896586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Fluids under Pressure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9"/>
            <a:ext cx="7520940" cy="728172"/>
          </a:xfrm>
        </p:spPr>
        <p:txBody>
          <a:bodyPr/>
          <a:lstStyle/>
          <a:p>
            <a:r>
              <a:rPr lang="en-US" dirty="0" smtClean="0"/>
              <a:t>There are many practical applications for fluids under pressure. Two of the most common are: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1905000"/>
            <a:ext cx="2269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 </a:t>
            </a:r>
            <a:r>
              <a:rPr lang="en-US" i="1" u="sng" dirty="0" smtClean="0"/>
              <a:t>Hydraulic Devices</a:t>
            </a:r>
            <a:r>
              <a:rPr lang="en-US" i="1" dirty="0" smtClean="0"/>
              <a:t> </a:t>
            </a:r>
            <a:r>
              <a:rPr lang="en-US" dirty="0" smtClean="0"/>
              <a:t>: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00400" y="1905000"/>
            <a:ext cx="3016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Use _______ under pressure.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733800" y="1905000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liquids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066800" y="2286000"/>
            <a:ext cx="2411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2. </a:t>
            </a:r>
            <a:r>
              <a:rPr lang="en-US" i="1" u="sng" dirty="0" smtClean="0"/>
              <a:t>Pneumatic Devices</a:t>
            </a:r>
            <a:r>
              <a:rPr lang="en-US" dirty="0" smtClean="0"/>
              <a:t> :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429000" y="2286000"/>
            <a:ext cx="2669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Use ____ under pressure.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962400" y="22860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air</a:t>
            </a:r>
            <a:endParaRPr lang="en-US" b="1" dirty="0"/>
          </a:p>
        </p:txBody>
      </p:sp>
      <p:pic>
        <p:nvPicPr>
          <p:cNvPr id="10" name="Picture 9" descr="elevated-hydraulic-car-park-lift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2895600"/>
            <a:ext cx="5259991" cy="35179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2">
                <a:lumMod val="75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432091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125</TotalTime>
  <Words>306</Words>
  <Application>Microsoft Macintosh PowerPoint</Application>
  <PresentationFormat>On-screen Show (4:3)</PresentationFormat>
  <Paragraphs>45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Angles</vt:lpstr>
      <vt:lpstr>Pressure in Fluids</vt:lpstr>
      <vt:lpstr>Blaise Pascal</vt:lpstr>
      <vt:lpstr>What is Pressure?</vt:lpstr>
      <vt:lpstr>Pascal’s Law</vt:lpstr>
      <vt:lpstr>Pascal’s Law</vt:lpstr>
      <vt:lpstr>Fluids under Pressure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Pressure in Fluids</dc:title>
  <dc:creator>Amanda Campbell</dc:creator>
  <cp:lastModifiedBy>Amanda Campbell</cp:lastModifiedBy>
  <cp:revision>15</cp:revision>
  <dcterms:created xsi:type="dcterms:W3CDTF">2012-10-25T18:37:38Z</dcterms:created>
  <dcterms:modified xsi:type="dcterms:W3CDTF">2016-04-04T15:50:08Z</dcterms:modified>
</cp:coreProperties>
</file>