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1" r:id="rId1"/>
  </p:sldMasterIdLst>
  <p:notesMasterIdLst>
    <p:notesMasterId r:id="rId18"/>
  </p:notesMasterIdLst>
  <p:sldIdLst>
    <p:sldId id="256" r:id="rId2"/>
    <p:sldId id="283" r:id="rId3"/>
    <p:sldId id="261" r:id="rId4"/>
    <p:sldId id="262" r:id="rId5"/>
    <p:sldId id="284" r:id="rId6"/>
    <p:sldId id="265" r:id="rId7"/>
    <p:sldId id="263" r:id="rId8"/>
    <p:sldId id="264" r:id="rId9"/>
    <p:sldId id="281" r:id="rId10"/>
    <p:sldId id="266" r:id="rId11"/>
    <p:sldId id="288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82" autoAdjust="0"/>
    <p:restoredTop sz="90929"/>
  </p:normalViewPr>
  <p:slideViewPr>
    <p:cSldViewPr>
      <p:cViewPr varScale="1">
        <p:scale>
          <a:sx n="72" d="100"/>
          <a:sy n="72" d="100"/>
        </p:scale>
        <p:origin x="-11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3199DC-CD1E-47CF-957F-6A4A807342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83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ECAE04-E40E-4A0E-BB3E-4E81A3D518D3}" type="slidenum">
              <a:rPr lang="en-US"/>
              <a:pPr/>
              <a:t>1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1AAFF1-139F-41C9-AF5F-53CF1202C1E9}" type="slidenum">
              <a:rPr lang="en-US"/>
              <a:pPr/>
              <a:t>10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0204CB-C78A-4912-8ABE-B00541936CDF}" type="slidenum">
              <a:rPr lang="en-US"/>
              <a:pPr/>
              <a:t>12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6C0C8-0528-47CF-A48D-00EE9B2877A2}" type="slidenum">
              <a:rPr lang="en-US"/>
              <a:pPr/>
              <a:t>13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F7489-1231-4B7C-BD7E-11EB817175A1}" type="slidenum">
              <a:rPr lang="en-US"/>
              <a:pPr/>
              <a:t>14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BE77DF-C2EA-4FE9-B7A8-63DCD09DA19B}" type="slidenum">
              <a:rPr lang="en-US"/>
              <a:pPr/>
              <a:t>15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94881-FAC0-453B-8EAF-8A30DE5920EF}" type="slidenum">
              <a:rPr lang="en-US"/>
              <a:pPr/>
              <a:t>16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F21EA-F02F-42AB-B27F-9DD527C08044}" type="slidenum">
              <a:rPr lang="en-US"/>
              <a:pPr/>
              <a:t>2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466966-65D1-45A2-A44E-5BB90F33F27E}" type="slidenum">
              <a:rPr lang="en-US"/>
              <a:pPr/>
              <a:t>3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71F60-8DF4-41AC-8466-5A2A3FEE8211}" type="slidenum">
              <a:rPr lang="en-US"/>
              <a:pPr/>
              <a:t>4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C4717-9EC3-401D-88CE-D55D6FD0EFC7}" type="slidenum">
              <a:rPr lang="en-US"/>
              <a:pPr/>
              <a:t>5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6F1C56-8B82-45AE-A992-2FC086321D1D}" type="slidenum">
              <a:rPr lang="en-US"/>
              <a:pPr/>
              <a:t>6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BF91A-F7AB-4E2F-99E8-CAC97670E4C6}" type="slidenum">
              <a:rPr lang="en-US"/>
              <a:pPr/>
              <a:t>7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B78A7-D8BD-4FA0-BCA7-11546E9CBBC0}" type="slidenum">
              <a:rPr lang="en-US"/>
              <a:pPr/>
              <a:t>8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BFAC8-ADB1-4FD5-96BD-5C4ADFA7DA44}" type="slidenum">
              <a:rPr lang="en-US"/>
              <a:pPr/>
              <a:t>9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78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12954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28194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276600" y="6248400"/>
            <a:ext cx="3581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59E4E8A-E236-4767-890B-37CFBA3B75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396E9-6C54-4679-BF67-579CE580BE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18E23-63FA-4F94-8A2A-BBF32CAD82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19200" y="533400"/>
            <a:ext cx="77724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3505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9184B3-842E-4BEC-9EB5-10D80A0EF5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816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3505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A80254F-2F13-448C-86CB-0FFBA50484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19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3505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9E6AA9-A875-42C2-BC9B-25F32024C9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90228-5283-42FA-9DC8-30D7C854B5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76C73-BDF6-4B94-9747-1B4D08CA17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63455-AA3D-410B-B0A8-E9FAC06A20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949CC-F20C-4B3F-854C-BD835AD4D1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47784-6E0D-4BE7-A530-9D5E303B28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BC9AA-D476-49E0-9149-CC08AE22FF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6F31D-1A07-4560-A18A-36C5591255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913FD-FFE1-4EC7-93E2-1DD6547531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jpeg"/><Relationship Id="rId18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Courier" pitchFamily="-112" charset="0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Courier" pitchFamily="-112" charset="0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Courier" pitchFamily="-112" charset="0"/>
                <a:ea typeface="+mn-ea"/>
              </a:defRPr>
            </a:lvl1pPr>
          </a:lstStyle>
          <a:p>
            <a:fld id="{DB54E57C-9876-4B9B-8B22-323BFCD546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eneva" pitchFamily="-112" charset="0"/>
          <a:ea typeface="ＭＳ Ｐゴシック" pitchFamily="-88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eneva" pitchFamily="-112" charset="0"/>
          <a:ea typeface="ＭＳ Ｐゴシック" pitchFamily="-88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eneva" pitchFamily="-112" charset="0"/>
          <a:ea typeface="ＭＳ Ｐゴシック" pitchFamily="-88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eneva" pitchFamily="-112" charset="0"/>
          <a:ea typeface="ＭＳ Ｐゴシック" pitchFamily="-8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eneva" pitchFamily="-112" charset="0"/>
          <a:ea typeface="ＭＳ Ｐゴシック" pitchFamily="-8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eneva" pitchFamily="-112" charset="0"/>
          <a:ea typeface="ＭＳ Ｐゴシック" pitchFamily="-8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eneva" pitchFamily="-112" charset="0"/>
          <a:ea typeface="ＭＳ Ｐゴシック" pitchFamily="-8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eneva" pitchFamily="-112" charset="0"/>
          <a:ea typeface="ＭＳ Ｐゴシック" pitchFamily="-8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35000"/>
        <a:buBlip>
          <a:blip r:embed="rId17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25000"/>
        <a:buBlip>
          <a:blip r:embed="rId18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10000"/>
        <a:buBlip>
          <a:blip r:embed="rId17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90000"/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90000"/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90000"/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90000"/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90000"/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en-US"/>
              <a:t>Unit 2</a:t>
            </a:r>
            <a:br>
              <a:rPr kumimoji="0" lang="en-US"/>
            </a:br>
            <a:r>
              <a:rPr kumimoji="0" lang="en-US"/>
              <a:t>Plants for Food and Fibre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Stem-transport tissues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Xylem-transports water and nutrients up the plant from the roots (</a:t>
            </a:r>
            <a:r>
              <a:rPr lang="en-US" dirty="0" err="1"/>
              <a:t>xy</a:t>
            </a:r>
            <a:r>
              <a:rPr lang="en-US" dirty="0"/>
              <a:t>-high)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Phloem-transports food (sugar) down the stem to the roots (</a:t>
            </a:r>
            <a:r>
              <a:rPr lang="en-US" dirty="0" err="1"/>
              <a:t>phlo</a:t>
            </a:r>
            <a:r>
              <a:rPr lang="en-US" dirty="0"/>
              <a:t>-low)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Layers-see pg 108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clipArt" sz="half" idx="2"/>
          </p:nvPr>
        </p:nvSpPr>
        <p:spPr/>
      </p:sp>
      <p:pic>
        <p:nvPicPr>
          <p:cNvPr id="140295" name="Picture 7" descr="plants 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4195763" cy="5592763"/>
          </a:xfrm>
          <a:prstGeom prst="rect">
            <a:avLst/>
          </a:prstGeom>
          <a:noFill/>
        </p:spPr>
      </p:pic>
      <p:pic>
        <p:nvPicPr>
          <p:cNvPr id="140296" name="Picture 8" descr="plants 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762000"/>
            <a:ext cx="3817938" cy="508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Diffusion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5181600" cy="4495800"/>
          </a:xfrm>
        </p:spPr>
        <p:txBody>
          <a:bodyPr/>
          <a:lstStyle/>
          <a:p>
            <a:r>
              <a:rPr lang="en-US"/>
              <a:t>Diffusion takes place when particles spread out from an area of high concentration to an area of low concentration</a:t>
            </a:r>
          </a:p>
          <a:p>
            <a:pPr algn="ctr">
              <a:buFontTx/>
              <a:buNone/>
            </a:pPr>
            <a:endParaRPr lang="en-US"/>
          </a:p>
          <a:p>
            <a:pPr algn="ctr">
              <a:buFontTx/>
              <a:buNone/>
            </a:pPr>
            <a:r>
              <a:rPr lang="en-US"/>
              <a:t>HIGH TO LOW</a:t>
            </a:r>
          </a:p>
        </p:txBody>
      </p:sp>
      <p:pic>
        <p:nvPicPr>
          <p:cNvPr id="94212" name="Picture 4" descr="istockphoto_1344931_color_diffu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609600"/>
            <a:ext cx="2492375" cy="3748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membranes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Permeable</a:t>
            </a:r>
          </a:p>
          <a:p>
            <a:endParaRPr lang="en-US"/>
          </a:p>
          <a:p>
            <a:r>
              <a:rPr lang="en-US"/>
              <a:t>Semi-permeable</a:t>
            </a:r>
          </a:p>
          <a:p>
            <a:endParaRPr lang="en-US"/>
          </a:p>
          <a:p>
            <a:r>
              <a:rPr lang="en-US"/>
              <a:t>Impermeable</a:t>
            </a:r>
          </a:p>
        </p:txBody>
      </p:sp>
      <p:pic>
        <p:nvPicPr>
          <p:cNvPr id="95236" name="Picture 4" descr="SemiPe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362200"/>
            <a:ext cx="2214563" cy="3325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Impermeable membrane</a:t>
            </a:r>
          </a:p>
        </p:txBody>
      </p:sp>
      <p:pic>
        <p:nvPicPr>
          <p:cNvPr id="96259" name="Picture 3" descr="BeforeDiffusionSmal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52800" y="1981200"/>
            <a:ext cx="3124200" cy="36671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AfterDiffusion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24200" y="1879600"/>
            <a:ext cx="3505200" cy="4125913"/>
          </a:xfrm>
        </p:spPr>
      </p:pic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12192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anchor="ctr"/>
          <a:lstStyle/>
          <a:p>
            <a:pPr eaLnBrk="1" hangingPunct="1"/>
            <a:r>
              <a:rPr kumimoji="1" lang="en-US" sz="4400">
                <a:solidFill>
                  <a:schemeClr val="tx2"/>
                </a:solidFill>
                <a:latin typeface="Geneva" pitchFamily="-112" charset="0"/>
                <a:ea typeface="ＭＳ Ｐゴシック" pitchFamily="-88" charset="-128"/>
              </a:rPr>
              <a:t>Permeable membrane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AfterDiffusionSmall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24200" y="1700213"/>
            <a:ext cx="3733800" cy="4395787"/>
          </a:xfrm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anchor="ctr"/>
          <a:lstStyle/>
          <a:p>
            <a:pPr eaLnBrk="1" hangingPunct="1"/>
            <a:r>
              <a:rPr kumimoji="1" lang="en-US" sz="4400">
                <a:solidFill>
                  <a:schemeClr val="tx2"/>
                </a:solidFill>
                <a:latin typeface="Geneva" pitchFamily="-112" charset="0"/>
                <a:ea typeface="ＭＳ Ｐゴシック" pitchFamily="-88" charset="-128"/>
              </a:rPr>
              <a:t>Semi-permeable membrane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003 Structure of a plant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92238" y="533400"/>
            <a:ext cx="7424737" cy="55626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a Plant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Leaves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Photosynthesis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Gas exchange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Stem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Xylem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phloem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Roots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Diffusion, Osmosis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Taproot, root hairs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Fibrous roots</a:t>
            </a:r>
          </a:p>
        </p:txBody>
      </p:sp>
      <p:pic>
        <p:nvPicPr>
          <p:cNvPr id="81924" name="Picture 4" descr="dandel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47800"/>
            <a:ext cx="3603625" cy="4646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Leaves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Site of Gas exchange CO</a:t>
            </a:r>
            <a:r>
              <a:rPr lang="en-US" baseline="-25000"/>
              <a:t>2</a:t>
            </a:r>
            <a:r>
              <a:rPr lang="en-US"/>
              <a:t>/O</a:t>
            </a:r>
            <a:r>
              <a:rPr lang="en-US" baseline="-25000"/>
              <a:t>2 </a:t>
            </a:r>
            <a:r>
              <a:rPr lang="en-US"/>
              <a:t>(stomata)</a:t>
            </a:r>
            <a:endParaRPr lang="en-US" baseline="-25000"/>
          </a:p>
          <a:p>
            <a:r>
              <a:rPr lang="en-US"/>
              <a:t>Transpiration</a:t>
            </a:r>
          </a:p>
          <a:p>
            <a:pPr lvl="1"/>
            <a:r>
              <a:rPr lang="en-US"/>
              <a:t>water vapour released from leaves</a:t>
            </a:r>
          </a:p>
          <a:p>
            <a:r>
              <a:rPr lang="en-US"/>
              <a:t>Energy produced from the sun by photosynthesis (producers)</a:t>
            </a:r>
          </a:p>
          <a:p>
            <a:pPr lvl="1"/>
            <a:r>
              <a:rPr lang="en-US"/>
              <a:t>Deciduous: leaves fall off in autumn</a:t>
            </a:r>
          </a:p>
          <a:p>
            <a:pPr lvl="1"/>
            <a:r>
              <a:rPr lang="en-US"/>
              <a:t>Coniferous: needles lose less moisture</a:t>
            </a:r>
          </a:p>
        </p:txBody>
      </p:sp>
      <p:pic>
        <p:nvPicPr>
          <p:cNvPr id="6" name="Picture 5" descr="maple_leaf_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"/>
            <a:ext cx="195791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leafstructurelargefigure1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28788" y="533400"/>
            <a:ext cx="6751637" cy="55626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r>
              <a:rPr lang="en-US"/>
              <a:t>Stomata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143000"/>
            <a:ext cx="7772400" cy="4114800"/>
          </a:xfrm>
        </p:spPr>
        <p:txBody>
          <a:bodyPr/>
          <a:lstStyle/>
          <a:p>
            <a:r>
              <a:rPr lang="en-US"/>
              <a:t>Holes which allow carbon dioxide and oxygen to enter/leave</a:t>
            </a:r>
          </a:p>
          <a:p>
            <a:r>
              <a:rPr lang="en-US"/>
              <a:t>Also allows moisture (water) to exit (transpiration)</a:t>
            </a:r>
          </a:p>
          <a:p>
            <a:r>
              <a:rPr lang="en-US"/>
              <a:t>Opened and closed by guard cells</a:t>
            </a:r>
          </a:p>
        </p:txBody>
      </p:sp>
      <p:pic>
        <p:nvPicPr>
          <p:cNvPr id="86020" name="Picture 4" descr="stom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038600"/>
            <a:ext cx="2590800" cy="2379663"/>
          </a:xfrm>
          <a:prstGeom prst="rect">
            <a:avLst/>
          </a:prstGeom>
          <a:noFill/>
        </p:spPr>
      </p:pic>
      <p:pic>
        <p:nvPicPr>
          <p:cNvPr id="86021" name="Picture 5" descr="Stomata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038600"/>
            <a:ext cx="22098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Photosynthesis (day)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green pigment </a:t>
            </a:r>
            <a:r>
              <a:rPr lang="en-US" b="1" dirty="0"/>
              <a:t>chlorophyll</a:t>
            </a:r>
            <a:r>
              <a:rPr lang="en-US" dirty="0"/>
              <a:t> makes leaves green, and absorbs sunlight</a:t>
            </a:r>
          </a:p>
          <a:p>
            <a:pPr>
              <a:lnSpc>
                <a:spcPct val="90000"/>
              </a:lnSpc>
            </a:pPr>
            <a:r>
              <a:rPr lang="en-US" dirty="0"/>
              <a:t>Carbon dioxide is taken in (and water and nutrients)</a:t>
            </a:r>
          </a:p>
          <a:p>
            <a:pPr>
              <a:lnSpc>
                <a:spcPct val="90000"/>
              </a:lnSpc>
            </a:pPr>
            <a:r>
              <a:rPr lang="en-US" dirty="0"/>
              <a:t>Oxygen and sugar are produced</a:t>
            </a:r>
          </a:p>
          <a:p>
            <a:pPr>
              <a:lnSpc>
                <a:spcPct val="90000"/>
              </a:lnSpc>
            </a:pP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+ H</a:t>
            </a:r>
            <a:r>
              <a:rPr lang="en-US" baseline="-25000" dirty="0"/>
              <a:t>2</a:t>
            </a:r>
            <a:r>
              <a:rPr lang="en-US" dirty="0"/>
              <a:t>O  --&gt; O</a:t>
            </a:r>
            <a:r>
              <a:rPr lang="en-US" baseline="-25000" dirty="0"/>
              <a:t>2</a:t>
            </a:r>
            <a:r>
              <a:rPr lang="en-US" dirty="0"/>
              <a:t> + </a:t>
            </a:r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/>
              <a:t>6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Cellular Respiration (night)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Plants breathe in oxygen, and exhale carbon dioxide (just like us!)</a:t>
            </a:r>
          </a:p>
          <a:p>
            <a:pPr>
              <a:lnSpc>
                <a:spcPct val="90000"/>
              </a:lnSpc>
            </a:pP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+ </a:t>
            </a:r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/>
              <a:t>6</a:t>
            </a:r>
            <a:r>
              <a:rPr lang="en-US" baseline="-25000" dirty="0" smtClean="0"/>
              <a:t> </a:t>
            </a:r>
            <a:r>
              <a:rPr lang="en-US" dirty="0"/>
              <a:t>--&gt; CO</a:t>
            </a:r>
            <a:r>
              <a:rPr lang="en-US" baseline="-25000" dirty="0"/>
              <a:t>2</a:t>
            </a:r>
            <a:r>
              <a:rPr lang="en-US" dirty="0"/>
              <a:t> + 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7772400" cy="1143000"/>
          </a:xfrm>
        </p:spPr>
        <p:txBody>
          <a:bodyPr/>
          <a:lstStyle/>
          <a:p>
            <a:r>
              <a:rPr lang="en-US" sz="3800"/>
              <a:t>Stem function:</a:t>
            </a:r>
            <a:br>
              <a:rPr lang="en-US" sz="3800"/>
            </a:br>
            <a:endParaRPr lang="en-US" sz="3100"/>
          </a:p>
        </p:txBody>
      </p:sp>
      <p:pic>
        <p:nvPicPr>
          <p:cNvPr id="103429" name="Picture 5" descr="southafrica1280x102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38400" y="2667000"/>
            <a:ext cx="6400800" cy="3473450"/>
          </a:xfrm>
        </p:spPr>
      </p:pic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1066800" y="1371600"/>
            <a:ext cx="7407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sz="2800">
                <a:solidFill>
                  <a:schemeClr val="tx2"/>
                </a:solidFill>
              </a:rPr>
              <a:t>1)Support</a:t>
            </a:r>
          </a:p>
          <a:p>
            <a:r>
              <a:rPr kumimoji="1" lang="en-US" sz="2800">
                <a:solidFill>
                  <a:schemeClr val="tx2"/>
                </a:solidFill>
              </a:rPr>
              <a:t>2) transport (vascular tissue)</a:t>
            </a:r>
          </a:p>
        </p:txBody>
      </p:sp>
      <p:pic>
        <p:nvPicPr>
          <p:cNvPr id="7" name="Picture 5" descr="Solidago_radula_st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81000"/>
            <a:ext cx="1625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sed Leaves">
  <a:themeElements>
    <a:clrScheme name="Pressed Leaves 1">
      <a:dk1>
        <a:srgbClr val="000000"/>
      </a:dk1>
      <a:lt1>
        <a:srgbClr val="F1ECD8"/>
      </a:lt1>
      <a:dk2>
        <a:srgbClr val="48221B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Pressed Leaves">
      <a:majorFont>
        <a:latin typeface="Geneva"/>
        <a:ea typeface="ＭＳ Ｐゴシック"/>
        <a:cs typeface=""/>
      </a:majorFont>
      <a:minorFont>
        <a:latin typeface="Genev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12" charset="-128"/>
          </a:defRPr>
        </a:defPPr>
      </a:lstStyle>
    </a:lnDef>
  </a:objectDefaults>
  <a:extraClrSchemeLst>
    <a:extraClrScheme>
      <a:clrScheme name="Pressed Leaves 1">
        <a:dk1>
          <a:srgbClr val="000000"/>
        </a:dk1>
        <a:lt1>
          <a:srgbClr val="F1ECD8"/>
        </a:lt1>
        <a:dk2>
          <a:srgbClr val="48221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2004:Templates:Presentations:Designs:Pressed Leaves</Template>
  <TotalTime>1124</TotalTime>
  <Words>272</Words>
  <Application>Microsoft Macintosh PowerPoint</Application>
  <PresentationFormat>On-screen Show (4:3)</PresentationFormat>
  <Paragraphs>68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Pressed Leaves</vt:lpstr>
      <vt:lpstr>Unit 2 Plants for Food and Fibre</vt:lpstr>
      <vt:lpstr>PowerPoint Presentation</vt:lpstr>
      <vt:lpstr>Structure of a Plant</vt:lpstr>
      <vt:lpstr>Leaves</vt:lpstr>
      <vt:lpstr>PowerPoint Presentation</vt:lpstr>
      <vt:lpstr>Stomata</vt:lpstr>
      <vt:lpstr>Photosynthesis (day)</vt:lpstr>
      <vt:lpstr>Cellular Respiration (night)</vt:lpstr>
      <vt:lpstr>Stem function: </vt:lpstr>
      <vt:lpstr>Stem-transport tissues</vt:lpstr>
      <vt:lpstr>PowerPoint Presentation</vt:lpstr>
      <vt:lpstr>Diffusion</vt:lpstr>
      <vt:lpstr>Types of membranes</vt:lpstr>
      <vt:lpstr>Impermeable membrane</vt:lpstr>
      <vt:lpstr>PowerPoint Presentation</vt:lpstr>
      <vt:lpstr>PowerPoint Presentation</vt:lpstr>
    </vt:vector>
  </TitlesOfParts>
  <Company>Brendan Bohaychuk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Plants for Food and Fibre</dc:title>
  <dc:creator>Brendan Bohaychuk</dc:creator>
  <cp:lastModifiedBy>Amanda Campbell</cp:lastModifiedBy>
  <cp:revision>21</cp:revision>
  <dcterms:created xsi:type="dcterms:W3CDTF">2007-11-04T01:51:21Z</dcterms:created>
  <dcterms:modified xsi:type="dcterms:W3CDTF">2015-10-05T15:14:33Z</dcterms:modified>
</cp:coreProperties>
</file>