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5122"/>
            <a:ext cx="7772400" cy="8778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 Extra Bold"/>
                <a:cs typeface="Rockwell Extra Bold"/>
              </a:rPr>
              <a:t>1881 – 1973 </a:t>
            </a:r>
            <a:endParaRPr lang="en-US" sz="3200" dirty="0">
              <a:latin typeface="Rockwell Extra Bold"/>
              <a:cs typeface="Rockwell Extra Bold"/>
            </a:endParaRPr>
          </a:p>
        </p:txBody>
      </p:sp>
      <p:pic>
        <p:nvPicPr>
          <p:cNvPr id="4" name="Picture 3" descr="Picasso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0" y="706175"/>
            <a:ext cx="8636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586333" cy="970264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Final Years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893" y="842630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1954 – 1973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01290" y="1793741"/>
            <a:ext cx="3210433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Picasso </a:t>
            </a:r>
            <a:r>
              <a:rPr lang="en-US" sz="2400" dirty="0" smtClean="0"/>
              <a:t>spent his final years working with other artists and reworking their masterpieces. He continued to create some independent art pieces.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290" y="5310730"/>
            <a:ext cx="7770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Despite fame in some circles, many thought he became artist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33" y="251386"/>
            <a:ext cx="4289196" cy="45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43" b="1243"/>
          <a:stretch>
            <a:fillRect/>
          </a:stretch>
        </p:blipFill>
        <p:spPr>
          <a:xfrm>
            <a:off x="2963476" y="3116901"/>
            <a:ext cx="5493137" cy="3009261"/>
          </a:xfrm>
        </p:spPr>
      </p:pic>
      <p:sp>
        <p:nvSpPr>
          <p:cNvPr id="7" name="TextBox 6"/>
          <p:cNvSpPr txBox="1"/>
          <p:nvPr/>
        </p:nvSpPr>
        <p:spPr>
          <a:xfrm>
            <a:off x="352795" y="335182"/>
            <a:ext cx="8484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Pablo Picasso was born in 1881. His family lived in Malaga, Spain, where his father taught art.</a:t>
            </a:r>
          </a:p>
          <a:p>
            <a:endParaRPr lang="en-US" sz="2800" dirty="0"/>
          </a:p>
          <a:p>
            <a:r>
              <a:rPr lang="en-US" sz="2800" dirty="0" smtClean="0"/>
              <a:t>He was considered a prodigy and mastered many art skills at an early age.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52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65" y="2140705"/>
            <a:ext cx="3173904" cy="438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6" y="203200"/>
            <a:ext cx="3264922" cy="4188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6022" y="511594"/>
            <a:ext cx="3898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Picasso’s first painting was completed at the age of 8.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64347" y="4886600"/>
            <a:ext cx="4392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At age 15, he used pastel to create this portrait of his mother.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361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97026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3477" y="966118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1901 – 1904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48" y="813718"/>
            <a:ext cx="2324100" cy="349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6" y="966118"/>
            <a:ext cx="2438400" cy="334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3477" y="1781757"/>
            <a:ext cx="3386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Picasso moved to France with a fellow painter who died shortly after. This influenced much of his works; a period that became known as the Blue Period.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133577"/>
            <a:ext cx="7770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Picasso started to make a name for himself at this time. The art world was impressed with the young artist.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91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97026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ROSE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3477" y="966118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1905 – 1906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63477" y="1781757"/>
            <a:ext cx="3386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Picasso took interest in circus performers and the world of acrobats. His work became more jovial.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33677"/>
            <a:ext cx="7770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Picasso was becoming famous. His art was right for the times!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93" y="966118"/>
            <a:ext cx="2438400" cy="334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5" y="966118"/>
            <a:ext cx="2578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970264"/>
          </a:xfrm>
        </p:spPr>
        <p:txBody>
          <a:bodyPr/>
          <a:lstStyle/>
          <a:p>
            <a:r>
              <a:rPr lang="en-US" dirty="0" smtClean="0">
                <a:solidFill>
                  <a:srgbClr val="FBC3C8"/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477" y="966118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1906 – 1915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63476" y="1781757"/>
            <a:ext cx="3545587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Picasso was interested in African sculpture and the way it distorted the body into imaginative shapes</a:t>
            </a:r>
            <a:r>
              <a:rPr lang="en-US" sz="2400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This began a new experimental stage of his career called cubism.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33677"/>
            <a:ext cx="7770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everyone was convinced that this style was “art”. It no longer depicted classical form. They were intrigued though, and his fame continued.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63" y="542086"/>
            <a:ext cx="2445209" cy="366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92" y="506803"/>
            <a:ext cx="2695884" cy="37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970264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Classical </a:t>
            </a:r>
            <a:r>
              <a:rPr lang="en-US" dirty="0" smtClean="0">
                <a:solidFill>
                  <a:srgbClr val="FFFFFF"/>
                </a:solidFill>
              </a:rPr>
              <a:t>Period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477" y="966118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1916 – 1925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39874" y="1868436"/>
            <a:ext cx="3210433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Picasso </a:t>
            </a:r>
            <a:r>
              <a:rPr lang="en-US" sz="2400" dirty="0" smtClean="0"/>
              <a:t>met his wife, a ballerina named Olga during this period. His artworks were brighter and sunnier. He went back to his classical form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33677"/>
            <a:ext cx="7770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Picasso got his style “back” according to the art world. But was this a good thing? Critics suggested he lost his edge.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63" y="1111393"/>
            <a:ext cx="23114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7" y="1111393"/>
            <a:ext cx="2808180" cy="35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874" y="1"/>
            <a:ext cx="6004126" cy="97026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Surrealism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855" y="966118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1925 – 1934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39874" y="1674383"/>
            <a:ext cx="5824268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Picasso </a:t>
            </a:r>
            <a:r>
              <a:rPr lang="en-US" sz="2400" dirty="0" smtClean="0"/>
              <a:t>became involved with a group known as the Surrealists. They were interested in the world of dreams and spontaneity.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3006" y="3881054"/>
            <a:ext cx="4129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 everyone was ready for this new movement in the world of art and literature. It was a risk!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86" y="3343693"/>
            <a:ext cx="3954456" cy="3321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8" y="150628"/>
            <a:ext cx="2940886" cy="34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276" y="142232"/>
            <a:ext cx="3428724" cy="10750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Barbarism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7170" y="1039313"/>
            <a:ext cx="3386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1937 – 1950s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367946" y="1903717"/>
            <a:ext cx="2596195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Picasso had now lived through 2 world wars. Living in Paris during times of turmoil created an edge to his work. He depicted many scenes of war at this time.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5" y="142232"/>
            <a:ext cx="5664646" cy="296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5" y="3368868"/>
            <a:ext cx="5916495" cy="30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9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87</TotalTime>
  <Words>406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Story</vt:lpstr>
      <vt:lpstr>PowerPoint Presentation</vt:lpstr>
      <vt:lpstr>PowerPoint Presentation</vt:lpstr>
      <vt:lpstr>PowerPoint Presentation</vt:lpstr>
      <vt:lpstr>The BLUE Period</vt:lpstr>
      <vt:lpstr>The ROSE Period</vt:lpstr>
      <vt:lpstr>Cubism</vt:lpstr>
      <vt:lpstr>The Classical Period</vt:lpstr>
      <vt:lpstr>Surrealism</vt:lpstr>
      <vt:lpstr>Barbarism</vt:lpstr>
      <vt:lpstr>The Final Years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Campbell</dc:creator>
  <cp:lastModifiedBy>Amanda Campbell</cp:lastModifiedBy>
  <cp:revision>8</cp:revision>
  <dcterms:created xsi:type="dcterms:W3CDTF">2017-09-15T20:26:55Z</dcterms:created>
  <dcterms:modified xsi:type="dcterms:W3CDTF">2017-09-15T21:54:03Z</dcterms:modified>
</cp:coreProperties>
</file>