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6" r:id="rId4"/>
    <p:sldId id="262" r:id="rId5"/>
    <p:sldId id="257" r:id="rId6"/>
    <p:sldId id="258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5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6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2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6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0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6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9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7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0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95410-53FF-46DB-B77F-7C318C2BD44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B6123-307E-4919-97A5-F7CA1E79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lickr.com/photos/horomon/7352688764/in/pool-799643@N24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Mosaic Color Wheel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7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2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Mosaic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49460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Mosaic is the art of creating images with </a:t>
            </a:r>
            <a:r>
              <a:rPr lang="en-US" dirty="0" smtClean="0"/>
              <a:t>many small </a:t>
            </a:r>
            <a:r>
              <a:rPr lang="en-US" dirty="0"/>
              <a:t>pieces of colored glass, stone, or other materials.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will be creating a color wheel using small pieces of paper in different colors.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18" y="2561359"/>
            <a:ext cx="2594264" cy="2594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79" y="2561359"/>
            <a:ext cx="2641679" cy="25942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21" y="2561359"/>
            <a:ext cx="3459019" cy="259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9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2" y="377024"/>
            <a:ext cx="5908963" cy="593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2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692" y="483926"/>
            <a:ext cx="5818042" cy="6156659"/>
          </a:xfrm>
        </p:spPr>
      </p:pic>
    </p:spTree>
    <p:extLst>
      <p:ext uri="{BB962C8B-B14F-4D97-AF65-F5344CB8AC3E}">
        <p14:creationId xmlns:p14="http://schemas.microsoft.com/office/powerpoint/2010/main" val="267801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uld do something similar with cut outs from magazines: 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4" y="235527"/>
            <a:ext cx="6677891" cy="6428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19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7" y="387926"/>
            <a:ext cx="6784769" cy="593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6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963" y="124691"/>
            <a:ext cx="6733309" cy="673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478" y="258042"/>
            <a:ext cx="6350576" cy="635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74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2"/>
            <a:ext cx="10515600" cy="1325563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015"/>
            <a:ext cx="10515600" cy="47396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will be making a SIX part color wheel focusing on the primary and secondary colors.</a:t>
            </a:r>
          </a:p>
          <a:p>
            <a:r>
              <a:rPr lang="en-US" dirty="0" smtClean="0"/>
              <a:t>Look through </a:t>
            </a:r>
            <a:r>
              <a:rPr lang="en-US" dirty="0"/>
              <a:t>m</a:t>
            </a:r>
            <a:r>
              <a:rPr lang="en-US" dirty="0" smtClean="0"/>
              <a:t>agazines to collect light, medium and dark shades of Red, Orange, Yellow, Green, Blue and Violet</a:t>
            </a:r>
          </a:p>
          <a:p>
            <a:r>
              <a:rPr lang="en-US" dirty="0" smtClean="0"/>
              <a:t>You may also use wrapping papers, origami or scrapbook papers. Do not use plain/solid colors…each paper should have a picture or pattern on it.</a:t>
            </a:r>
          </a:p>
          <a:p>
            <a:r>
              <a:rPr lang="en-US" dirty="0" smtClean="0"/>
              <a:t>Lightly draw a large circle on your paper as your guide.</a:t>
            </a:r>
          </a:p>
          <a:p>
            <a:r>
              <a:rPr lang="en-US" dirty="0" smtClean="0"/>
              <a:t>Rip the papers into small pieces. Keeping each color in a pie shape, arrange the pieces from lightest in the </a:t>
            </a:r>
            <a:r>
              <a:rPr lang="en-US" dirty="0" err="1" smtClean="0"/>
              <a:t>centre</a:t>
            </a:r>
            <a:r>
              <a:rPr lang="en-US" dirty="0" smtClean="0"/>
              <a:t> of the circle to darkest on the outside edge. Glue each piece down with a glue stick.</a:t>
            </a:r>
          </a:p>
          <a:p>
            <a:r>
              <a:rPr lang="en-US" dirty="0" smtClean="0"/>
              <a:t>Care and Craftsmanship will be very important to the success of this project!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180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Mosaic Color Wheel</vt:lpstr>
      <vt:lpstr>Mosaic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Mosaic Color Wheel</dc:title>
  <dc:creator>Noreen Smith</dc:creator>
  <cp:lastModifiedBy>Noreen Smith</cp:lastModifiedBy>
  <cp:revision>3</cp:revision>
  <dcterms:created xsi:type="dcterms:W3CDTF">2016-01-27T20:26:53Z</dcterms:created>
  <dcterms:modified xsi:type="dcterms:W3CDTF">2016-01-27T20:37:18Z</dcterms:modified>
</cp:coreProperties>
</file>