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DCE"/>
    <a:srgbClr val="54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3FE4-700B-4850-98CE-1D605B960C50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AAF-7DCE-452F-9691-FCFEE5779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29C6-A638-420D-9D86-7DD63971609C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E5F2-013C-4320-8473-17A614EA8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8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8149" y="3716031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division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958370" y="3716052"/>
            <a:ext cx="1508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single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5089685" y="4386124"/>
            <a:ext cx="2136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identical</a:t>
            </a:r>
          </a:p>
        </p:txBody>
      </p:sp>
    </p:spTree>
    <p:extLst>
      <p:ext uri="{BB962C8B-B14F-4D97-AF65-F5344CB8AC3E}">
        <p14:creationId xmlns:p14="http://schemas.microsoft.com/office/powerpoint/2010/main" val="38431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23696" y="3716031"/>
            <a:ext cx="2231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develops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3059742" y="3001769"/>
            <a:ext cx="1555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grows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226137" y="4386124"/>
            <a:ext cx="3488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Chromosomes</a:t>
            </a:r>
          </a:p>
        </p:txBody>
      </p:sp>
      <p:sp>
        <p:nvSpPr>
          <p:cNvPr id="20" name="TextBox 19">
            <a:extLst/>
          </p:cNvPr>
          <p:cNvSpPr txBox="1"/>
          <p:nvPr>
            <p:custDataLst>
              <p:tags r:id="rId4"/>
            </p:custDataLst>
          </p:nvPr>
        </p:nvSpPr>
        <p:spPr>
          <a:xfrm>
            <a:off x="1256526" y="5140598"/>
            <a:ext cx="1720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copied</a:t>
            </a:r>
          </a:p>
        </p:txBody>
      </p:sp>
    </p:spTree>
    <p:extLst>
      <p:ext uri="{BB962C8B-B14F-4D97-AF65-F5344CB8AC3E}">
        <p14:creationId xmlns:p14="http://schemas.microsoft.com/office/powerpoint/2010/main" val="20370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53646" y="4367880"/>
            <a:ext cx="2696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membrane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5448611" y="3653618"/>
            <a:ext cx="1627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visible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404209" y="5046404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disappears</a:t>
            </a:r>
          </a:p>
        </p:txBody>
      </p:sp>
    </p:spTree>
    <p:extLst>
      <p:ext uri="{BB962C8B-B14F-4D97-AF65-F5344CB8AC3E}">
        <p14:creationId xmlns:p14="http://schemas.microsoft.com/office/powerpoint/2010/main" val="9040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34548" y="4427429"/>
            <a:ext cx="3488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Chromosomes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2812499" y="3001769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fibers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929880" y="5134308"/>
            <a:ext cx="2002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val="12685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71377" y="4427429"/>
            <a:ext cx="1053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half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4484781" y="3001769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divide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1666264" y="5134308"/>
            <a:ext cx="2188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27718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39934" y="4662813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Cells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139934" y="3237153"/>
            <a:ext cx="1133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Two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4379524" y="4662813"/>
            <a:ext cx="2168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separate</a:t>
            </a:r>
          </a:p>
        </p:txBody>
      </p:sp>
    </p:spTree>
    <p:extLst>
      <p:ext uri="{BB962C8B-B14F-4D97-AF65-F5344CB8AC3E}">
        <p14:creationId xmlns:p14="http://schemas.microsoft.com/office/powerpoint/2010/main" val="2673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64DE2-362E-497D-A3A8-2183E7CFDF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6410" y="4242184"/>
            <a:ext cx="1133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Two</a:t>
            </a:r>
          </a:p>
        </p:txBody>
      </p:sp>
      <p:sp>
        <p:nvSpPr>
          <p:cNvPr id="36" name="TextBox 35">
            <a:extLst/>
          </p:cNvPr>
          <p:cNvSpPr txBox="1"/>
          <p:nvPr>
            <p:custDataLst>
              <p:tags r:id="rId2"/>
            </p:custDataLst>
          </p:nvPr>
        </p:nvSpPr>
        <p:spPr>
          <a:xfrm>
            <a:off x="1139934" y="3526867"/>
            <a:ext cx="259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Cytoplasm</a:t>
            </a:r>
          </a:p>
        </p:txBody>
      </p:sp>
      <p:sp>
        <p:nvSpPr>
          <p:cNvPr id="40" name="TextBox 39">
            <a:extLst/>
          </p:cNvPr>
          <p:cNvSpPr txBox="1"/>
          <p:nvPr>
            <p:custDataLst>
              <p:tags r:id="rId3"/>
            </p:custDataLst>
          </p:nvPr>
        </p:nvSpPr>
        <p:spPr>
          <a:xfrm>
            <a:off x="3679300" y="4952527"/>
            <a:ext cx="3426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60CDCE"/>
                </a:solidFill>
              </a:rPr>
              <a:t>chromosomes</a:t>
            </a:r>
          </a:p>
        </p:txBody>
      </p:sp>
    </p:spTree>
    <p:extLst>
      <p:ext uri="{BB962C8B-B14F-4D97-AF65-F5344CB8AC3E}">
        <p14:creationId xmlns:p14="http://schemas.microsoft.com/office/powerpoint/2010/main" val="24355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22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 Doodle Notes</dc:title>
  <dc:creator>Tammy</dc:creator>
  <cp:lastModifiedBy>Tammy</cp:lastModifiedBy>
  <cp:revision>84</cp:revision>
  <dcterms:created xsi:type="dcterms:W3CDTF">2018-07-15T12:44:15Z</dcterms:created>
  <dcterms:modified xsi:type="dcterms:W3CDTF">2018-07-23T01:17:12Z</dcterms:modified>
</cp:coreProperties>
</file>