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5" r:id="rId20"/>
    <p:sldId id="277" r:id="rId21"/>
    <p:sldId id="278" r:id="rId22"/>
    <p:sldId id="279" r:id="rId23"/>
    <p:sldId id="276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04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794-1678-CC4A-9289-BDC6F25896A4}" type="datetimeFigureOut">
              <a:rPr lang="en-US" smtClean="0"/>
              <a:t>17-03-01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7DA1-6E02-154C-AB65-3F1F5D6A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794-1678-CC4A-9289-BDC6F25896A4}" type="datetimeFigureOut">
              <a:rPr lang="en-US" smtClean="0"/>
              <a:t>17-03-01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7DA1-6E02-154C-AB65-3F1F5D6A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794-1678-CC4A-9289-BDC6F25896A4}" type="datetimeFigureOut">
              <a:rPr lang="en-US" smtClean="0"/>
              <a:t>17-03-01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7DA1-6E02-154C-AB65-3F1F5D6A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7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794-1678-CC4A-9289-BDC6F25896A4}" type="datetimeFigureOut">
              <a:rPr lang="en-US" smtClean="0"/>
              <a:t>17-03-01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7DA1-6E02-154C-AB65-3F1F5D6A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794-1678-CC4A-9289-BDC6F25896A4}" type="datetimeFigureOut">
              <a:rPr lang="en-US" smtClean="0"/>
              <a:t>17-03-01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7DA1-6E02-154C-AB65-3F1F5D6A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4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794-1678-CC4A-9289-BDC6F25896A4}" type="datetimeFigureOut">
              <a:rPr lang="en-US" smtClean="0"/>
              <a:t>17-03-01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7DA1-6E02-154C-AB65-3F1F5D6A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8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794-1678-CC4A-9289-BDC6F25896A4}" type="datetimeFigureOut">
              <a:rPr lang="en-US" smtClean="0"/>
              <a:t>17-03-01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7DA1-6E02-154C-AB65-3F1F5D6A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794-1678-CC4A-9289-BDC6F25896A4}" type="datetimeFigureOut">
              <a:rPr lang="en-US" smtClean="0"/>
              <a:t>17-03-01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7DA1-6E02-154C-AB65-3F1F5D6A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0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794-1678-CC4A-9289-BDC6F25896A4}" type="datetimeFigureOut">
              <a:rPr lang="en-US" smtClean="0"/>
              <a:t>17-03-01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7DA1-6E02-154C-AB65-3F1F5D6A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3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794-1678-CC4A-9289-BDC6F25896A4}" type="datetimeFigureOut">
              <a:rPr lang="en-US" smtClean="0"/>
              <a:t>17-03-01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7DA1-6E02-154C-AB65-3F1F5D6A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9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794-1678-CC4A-9289-BDC6F25896A4}" type="datetimeFigureOut">
              <a:rPr lang="en-US" smtClean="0"/>
              <a:t>17-03-01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7DA1-6E02-154C-AB65-3F1F5D6A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A794-1678-CC4A-9289-BDC6F25896A4}" type="datetimeFigureOut">
              <a:rPr lang="en-US" smtClean="0"/>
              <a:t>17-03-01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7DA1-6E02-154C-AB65-3F1F5D6A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1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Floral </a:t>
            </a:r>
            <a:r>
              <a:rPr lang="en-US" dirty="0" err="1" smtClean="0"/>
              <a:t>Watercolours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 will be continuing your exploration of </a:t>
            </a:r>
            <a:r>
              <a:rPr lang="en-US" dirty="0" err="1" smtClean="0"/>
              <a:t>watercolours</a:t>
            </a:r>
            <a:r>
              <a:rPr lang="en-US" dirty="0" smtClean="0"/>
              <a:t> by completing a portfolio mini-task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14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663" y="694946"/>
            <a:ext cx="6765337" cy="536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22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218" y="749136"/>
            <a:ext cx="5565497" cy="54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6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49" y="965199"/>
            <a:ext cx="6554175" cy="490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2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587" y="265107"/>
            <a:ext cx="4249874" cy="638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08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10" y="866948"/>
            <a:ext cx="7074349" cy="470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9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746" y="946149"/>
            <a:ext cx="6586820" cy="495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17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0" y="902231"/>
            <a:ext cx="6915288" cy="460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70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08" y="1046178"/>
            <a:ext cx="7407481" cy="461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33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86" y="1098549"/>
            <a:ext cx="7070943" cy="470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85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85" y="712587"/>
            <a:ext cx="6747697" cy="53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4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TASK: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a painting depicting a flower using inspiration from the images to follow</a:t>
            </a:r>
          </a:p>
          <a:p>
            <a:r>
              <a:rPr lang="en-US" dirty="0" smtClean="0"/>
              <a:t>The images were chosen due to their complexity and tonality – they are great for water </a:t>
            </a:r>
            <a:r>
              <a:rPr lang="en-US" dirty="0" err="1" smtClean="0"/>
              <a:t>colour</a:t>
            </a:r>
            <a:r>
              <a:rPr lang="en-US" dirty="0" smtClean="0"/>
              <a:t> painting</a:t>
            </a:r>
          </a:p>
          <a:p>
            <a:r>
              <a:rPr lang="en-US" dirty="0" smtClean="0"/>
              <a:t>You don’t have to paint the whole flower as it appears… You may choose a close up section</a:t>
            </a:r>
          </a:p>
          <a:p>
            <a:r>
              <a:rPr lang="en-US" dirty="0" smtClean="0"/>
              <a:t>Portfolio rubric applies</a:t>
            </a:r>
          </a:p>
          <a:p>
            <a:r>
              <a:rPr lang="en-US" dirty="0" smtClean="0"/>
              <a:t>HAVE FUN!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62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30" y="972795"/>
            <a:ext cx="7312938" cy="48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57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08" y="972794"/>
            <a:ext cx="7286429" cy="484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2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317" y="343431"/>
            <a:ext cx="4211828" cy="61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76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432" y="229824"/>
            <a:ext cx="4285154" cy="64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6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953" y="527601"/>
            <a:ext cx="4149029" cy="58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2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13" y="388175"/>
            <a:ext cx="8032696" cy="599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7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42" y="1144960"/>
            <a:ext cx="8130596" cy="455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61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49" y="1098550"/>
            <a:ext cx="7044433" cy="46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2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01" y="1295400"/>
            <a:ext cx="6727879" cy="376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2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1066800"/>
            <a:ext cx="6918361" cy="476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6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08" y="838199"/>
            <a:ext cx="5928507" cy="4896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20492" y="4392648"/>
            <a:ext cx="1247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a</a:t>
            </a:r>
          </a:p>
          <a:p>
            <a:r>
              <a:rPr lang="en-US" dirty="0" smtClean="0"/>
              <a:t>challenging </a:t>
            </a:r>
          </a:p>
          <a:p>
            <a:r>
              <a:rPr lang="en-US" dirty="0" smtClean="0"/>
              <a:t>piece!!!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1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31" y="300390"/>
            <a:ext cx="4110929" cy="62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14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84</Words>
  <Application>Microsoft Macintosh PowerPoint</Application>
  <PresentationFormat>On-screen Show (4:3)</PresentationFormat>
  <Paragraphs>11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Floral Watercolours</vt:lpstr>
      <vt:lpstr>YOUR TASK: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Floral Watercolours</dc:title>
  <dc:creator>Amanda Campbell</dc:creator>
  <cp:lastModifiedBy>Amanda Campbell</cp:lastModifiedBy>
  <cp:revision>2</cp:revision>
  <dcterms:created xsi:type="dcterms:W3CDTF">2017-03-02T05:58:18Z</dcterms:created>
  <dcterms:modified xsi:type="dcterms:W3CDTF">2017-03-02T06:08:50Z</dcterms:modified>
</cp:coreProperties>
</file>