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6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5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6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5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0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8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5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D1C4-5140-3E4C-B1F1-EFF6630966A8}" type="datetimeFigureOut">
              <a:rPr lang="en-US" smtClean="0"/>
              <a:t>17-04-27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AB951-3B23-274F-A0C3-2C2440A2E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3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7834" y="2456907"/>
            <a:ext cx="278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Lily –</a:t>
            </a:r>
          </a:p>
          <a:p>
            <a:pPr algn="ctr"/>
            <a:r>
              <a:rPr lang="en-US" dirty="0" smtClean="0"/>
              <a:t> Karen </a:t>
            </a:r>
            <a:r>
              <a:rPr lang="en-US" dirty="0" err="1" smtClean="0"/>
              <a:t>Margulis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15" y="708772"/>
            <a:ext cx="5278885" cy="53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9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86" y="687102"/>
            <a:ext cx="6133915" cy="5400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4614" y="1644879"/>
            <a:ext cx="2352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“Geisha”</a:t>
            </a:r>
          </a:p>
          <a:p>
            <a:r>
              <a:rPr lang="en-US" dirty="0" smtClean="0"/>
              <a:t>- Anthony Barrow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3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27 at 10.56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4" y="187392"/>
            <a:ext cx="4724048" cy="6399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7017" y="1603236"/>
            <a:ext cx="224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“Big Fish Small Fish”</a:t>
            </a:r>
          </a:p>
          <a:p>
            <a:r>
              <a:rPr lang="en-US" dirty="0" smtClean="0"/>
              <a:t>- David Brooke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8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832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154" y="1894734"/>
            <a:ext cx="2352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“Movement”</a:t>
            </a:r>
          </a:p>
          <a:p>
            <a:pPr algn="ctr"/>
            <a:r>
              <a:rPr lang="en-US" dirty="0" smtClean="0"/>
              <a:t>- Amanda </a:t>
            </a:r>
            <a:r>
              <a:rPr lang="en-US" dirty="0" err="1" smtClean="0"/>
              <a:t>Curbishley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3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4-27 at 11.0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83" y="873251"/>
            <a:ext cx="5486117" cy="4665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711" y="1748985"/>
            <a:ext cx="25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“Big Wave”</a:t>
            </a:r>
          </a:p>
          <a:p>
            <a:pPr algn="ctr"/>
            <a:r>
              <a:rPr lang="en-US" dirty="0" smtClean="0"/>
              <a:t>- Paul </a:t>
            </a:r>
            <a:r>
              <a:rPr lang="en-US" dirty="0" err="1" smtClean="0"/>
              <a:t>Geraghty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0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32" y="291835"/>
            <a:ext cx="4966594" cy="6183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5383" y="2165410"/>
            <a:ext cx="247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Lucy </a:t>
            </a:r>
            <a:r>
              <a:rPr lang="en-US" dirty="0" err="1"/>
              <a:t>Dall’Orto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7 at 11.13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8" y="401990"/>
            <a:ext cx="5930900" cy="595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8075" y="1290918"/>
            <a:ext cx="208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“Feel the Land”</a:t>
            </a:r>
          </a:p>
          <a:p>
            <a:pPr algn="ctr"/>
            <a:r>
              <a:rPr lang="en-US" dirty="0" smtClean="0"/>
              <a:t>- Brenda Hurley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2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079422" cy="7376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8412" y="1186811"/>
            <a:ext cx="335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“Deborah”</a:t>
            </a:r>
          </a:p>
          <a:p>
            <a:pPr algn="ctr"/>
            <a:r>
              <a:rPr lang="en-US" dirty="0" err="1" smtClean="0"/>
              <a:t>Ilana</a:t>
            </a:r>
            <a:r>
              <a:rPr lang="en-US" dirty="0" smtClean="0"/>
              <a:t> </a:t>
            </a:r>
            <a:r>
              <a:rPr lang="en-US" dirty="0" err="1" smtClean="0"/>
              <a:t>Raviv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099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58" y="358612"/>
            <a:ext cx="7100507" cy="5320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8653" y="5996521"/>
            <a:ext cx="618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“Look up to the Light”- Gail Wareham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3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07" y="185855"/>
            <a:ext cx="6541837" cy="6435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808" y="1061884"/>
            <a:ext cx="1977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“Portrait of Matthew Clough”</a:t>
            </a:r>
          </a:p>
          <a:p>
            <a:pPr algn="ctr"/>
            <a:r>
              <a:rPr lang="en-US" dirty="0" smtClean="0"/>
              <a:t>- Alastair Adams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3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68</Words>
  <Application>Microsoft Macintosh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Campbell</dc:creator>
  <cp:lastModifiedBy>Amanda Campbell</cp:lastModifiedBy>
  <cp:revision>4</cp:revision>
  <dcterms:created xsi:type="dcterms:W3CDTF">2017-04-27T16:29:52Z</dcterms:created>
  <dcterms:modified xsi:type="dcterms:W3CDTF">2017-04-27T17:49:29Z</dcterms:modified>
</cp:coreProperties>
</file>